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p:scale>
          <a:sx n="77" d="100"/>
          <a:sy n="77" d="100"/>
        </p:scale>
        <p:origin x="-378" y="-204"/>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ru-RU"/>
              <a:t>Образец заголовка</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a:t>Образец подзаголовка</a:t>
            </a:r>
            <a:endParaRPr lang="en-US" dirty="0"/>
          </a:p>
        </p:txBody>
      </p:sp>
      <p:sp>
        <p:nvSpPr>
          <p:cNvPr id="4" name="Date Placeholder 3"/>
          <p:cNvSpPr>
            <a:spLocks noGrp="1"/>
          </p:cNvSpPr>
          <p:nvPr>
            <p:ph type="dt" sz="half" idx="10"/>
          </p:nvPr>
        </p:nvSpPr>
        <p:spPr/>
        <p:txBody>
          <a:bodyPr/>
          <a:lstStyle/>
          <a:p>
            <a:fld id="{69BAE68B-246B-43F8-AA02-702EBCCBA3B2}" type="datetimeFigureOut">
              <a:rPr lang="ru-RU" smtClean="0"/>
              <a:t>13.01.2023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FDD5E7D4-A47A-4615-B165-8FCB4FA39BD6}" type="slidenum">
              <a:rPr lang="ru-RU" smtClean="0"/>
              <a:t>‹#›</a:t>
            </a:fld>
            <a:endParaRPr lang="ru-RU"/>
          </a:p>
        </p:txBody>
      </p:sp>
    </p:spTree>
    <p:extLst>
      <p:ext uri="{BB962C8B-B14F-4D97-AF65-F5344CB8AC3E}">
        <p14:creationId xmlns:p14="http://schemas.microsoft.com/office/powerpoint/2010/main" val="33924515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ru-RU"/>
              <a:t>Образец заголовка</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69BAE68B-246B-43F8-AA02-702EBCCBA3B2}" type="datetimeFigureOut">
              <a:rPr lang="ru-RU" smtClean="0"/>
              <a:t>13.01.2023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FDD5E7D4-A47A-4615-B165-8FCB4FA39BD6}" type="slidenum">
              <a:rPr lang="ru-RU" smtClean="0"/>
              <a:t>‹#›</a:t>
            </a:fld>
            <a:endParaRPr lang="ru-RU"/>
          </a:p>
        </p:txBody>
      </p:sp>
    </p:spTree>
    <p:extLst>
      <p:ext uri="{BB962C8B-B14F-4D97-AF65-F5344CB8AC3E}">
        <p14:creationId xmlns:p14="http://schemas.microsoft.com/office/powerpoint/2010/main" val="6906970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ru-RU"/>
              <a:t>Образец заголовка</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a:t>Образец текста</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69BAE68B-246B-43F8-AA02-702EBCCBA3B2}" type="datetimeFigureOut">
              <a:rPr lang="ru-RU" smtClean="0"/>
              <a:t>13.01.2023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FDD5E7D4-A47A-4615-B165-8FCB4FA39BD6}" type="slidenum">
              <a:rPr lang="ru-RU" smtClean="0"/>
              <a:t>‹#›</a:t>
            </a:fld>
            <a:endParaRPr lang="ru-RU"/>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326103945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ru-RU"/>
              <a:t>Образец заголовка</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69BAE68B-246B-43F8-AA02-702EBCCBA3B2}" type="datetimeFigureOut">
              <a:rPr lang="ru-RU" smtClean="0"/>
              <a:t>13.01.2023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FDD5E7D4-A47A-4615-B165-8FCB4FA39BD6}" type="slidenum">
              <a:rPr lang="ru-RU" smtClean="0"/>
              <a:t>‹#›</a:t>
            </a:fld>
            <a:endParaRPr lang="ru-RU"/>
          </a:p>
        </p:txBody>
      </p:sp>
    </p:spTree>
    <p:extLst>
      <p:ext uri="{BB962C8B-B14F-4D97-AF65-F5344CB8AC3E}">
        <p14:creationId xmlns:p14="http://schemas.microsoft.com/office/powerpoint/2010/main" val="411187396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Цитата карточки имени">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ru-RU"/>
              <a:t>Образец заголовка</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a:t>Образец текста</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69BAE68B-246B-43F8-AA02-702EBCCBA3B2}" type="datetimeFigureOut">
              <a:rPr lang="ru-RU" smtClean="0"/>
              <a:t>13.01.2023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FDD5E7D4-A47A-4615-B165-8FCB4FA39BD6}" type="slidenum">
              <a:rPr lang="ru-RU" smtClean="0"/>
              <a:t>‹#›</a:t>
            </a:fld>
            <a:endParaRPr lang="ru-RU"/>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49758512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Истина или ложь">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ru-RU"/>
              <a:t>Образец заголовка</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a:t>Образец текста</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69BAE68B-246B-43F8-AA02-702EBCCBA3B2}" type="datetimeFigureOut">
              <a:rPr lang="ru-RU" smtClean="0"/>
              <a:t>13.01.2023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FDD5E7D4-A47A-4615-B165-8FCB4FA39BD6}" type="slidenum">
              <a:rPr lang="ru-RU" smtClean="0"/>
              <a:t>‹#›</a:t>
            </a:fld>
            <a:endParaRPr lang="ru-RU"/>
          </a:p>
        </p:txBody>
      </p:sp>
    </p:spTree>
    <p:extLst>
      <p:ext uri="{BB962C8B-B14F-4D97-AF65-F5344CB8AC3E}">
        <p14:creationId xmlns:p14="http://schemas.microsoft.com/office/powerpoint/2010/main" val="43068984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69BAE68B-246B-43F8-AA02-702EBCCBA3B2}" type="datetimeFigureOut">
              <a:rPr lang="ru-RU" smtClean="0"/>
              <a:t>13.01.2023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FDD5E7D4-A47A-4615-B165-8FCB4FA39BD6}" type="slidenum">
              <a:rPr lang="ru-RU" smtClean="0"/>
              <a:t>‹#›</a:t>
            </a:fld>
            <a:endParaRPr lang="ru-RU"/>
          </a:p>
        </p:txBody>
      </p:sp>
    </p:spTree>
    <p:extLst>
      <p:ext uri="{BB962C8B-B14F-4D97-AF65-F5344CB8AC3E}">
        <p14:creationId xmlns:p14="http://schemas.microsoft.com/office/powerpoint/2010/main" val="301771663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ru-RU"/>
              <a:t>Образец заголовка</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69BAE68B-246B-43F8-AA02-702EBCCBA3B2}" type="datetimeFigureOut">
              <a:rPr lang="ru-RU" smtClean="0"/>
              <a:t>13.01.2023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FDD5E7D4-A47A-4615-B165-8FCB4FA39BD6}" type="slidenum">
              <a:rPr lang="ru-RU" smtClean="0"/>
              <a:t>‹#›</a:t>
            </a:fld>
            <a:endParaRPr lang="ru-RU"/>
          </a:p>
        </p:txBody>
      </p:sp>
    </p:spTree>
    <p:extLst>
      <p:ext uri="{BB962C8B-B14F-4D97-AF65-F5344CB8AC3E}">
        <p14:creationId xmlns:p14="http://schemas.microsoft.com/office/powerpoint/2010/main" val="14937371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ru-RU"/>
              <a:t>Образец заголовка</a:t>
            </a:r>
            <a:endParaRPr lang="en-US" dirty="0"/>
          </a:p>
        </p:txBody>
      </p:sp>
      <p:sp>
        <p:nvSpPr>
          <p:cNvPr id="3" name="Content Placeholder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69BAE68B-246B-43F8-AA02-702EBCCBA3B2}" type="datetimeFigureOut">
              <a:rPr lang="ru-RU" smtClean="0"/>
              <a:t>13.01.2023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FDD5E7D4-A47A-4615-B165-8FCB4FA39BD6}" type="slidenum">
              <a:rPr lang="ru-RU" smtClean="0"/>
              <a:t>‹#›</a:t>
            </a:fld>
            <a:endParaRPr lang="ru-RU"/>
          </a:p>
        </p:txBody>
      </p:sp>
    </p:spTree>
    <p:extLst>
      <p:ext uri="{BB962C8B-B14F-4D97-AF65-F5344CB8AC3E}">
        <p14:creationId xmlns:p14="http://schemas.microsoft.com/office/powerpoint/2010/main" val="2258333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ru-RU"/>
              <a:t>Образец заголовка</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69BAE68B-246B-43F8-AA02-702EBCCBA3B2}" type="datetimeFigureOut">
              <a:rPr lang="ru-RU" smtClean="0"/>
              <a:t>13.01.2023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FDD5E7D4-A47A-4615-B165-8FCB4FA39BD6}" type="slidenum">
              <a:rPr lang="ru-RU" smtClean="0"/>
              <a:t>‹#›</a:t>
            </a:fld>
            <a:endParaRPr lang="ru-RU"/>
          </a:p>
        </p:txBody>
      </p:sp>
    </p:spTree>
    <p:extLst>
      <p:ext uri="{BB962C8B-B14F-4D97-AF65-F5344CB8AC3E}">
        <p14:creationId xmlns:p14="http://schemas.microsoft.com/office/powerpoint/2010/main" val="36031344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Date Placeholder 4"/>
          <p:cNvSpPr>
            <a:spLocks noGrp="1"/>
          </p:cNvSpPr>
          <p:nvPr>
            <p:ph type="dt" sz="half" idx="10"/>
          </p:nvPr>
        </p:nvSpPr>
        <p:spPr/>
        <p:txBody>
          <a:bodyPr/>
          <a:lstStyle/>
          <a:p>
            <a:fld id="{69BAE68B-246B-43F8-AA02-702EBCCBA3B2}" type="datetimeFigureOut">
              <a:rPr lang="ru-RU" smtClean="0"/>
              <a:t>13.01.2023</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FDD5E7D4-A47A-4615-B165-8FCB4FA39BD6}" type="slidenum">
              <a:rPr lang="ru-RU" smtClean="0"/>
              <a:t>‹#›</a:t>
            </a:fld>
            <a:endParaRPr lang="ru-RU"/>
          </a:p>
        </p:txBody>
      </p:sp>
    </p:spTree>
    <p:extLst>
      <p:ext uri="{BB962C8B-B14F-4D97-AF65-F5344CB8AC3E}">
        <p14:creationId xmlns:p14="http://schemas.microsoft.com/office/powerpoint/2010/main" val="23982777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a:t>Образец заголовка</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7" name="Date Placeholder 6"/>
          <p:cNvSpPr>
            <a:spLocks noGrp="1"/>
          </p:cNvSpPr>
          <p:nvPr>
            <p:ph type="dt" sz="half" idx="10"/>
          </p:nvPr>
        </p:nvSpPr>
        <p:spPr/>
        <p:txBody>
          <a:bodyPr/>
          <a:lstStyle/>
          <a:p>
            <a:fld id="{69BAE68B-246B-43F8-AA02-702EBCCBA3B2}" type="datetimeFigureOut">
              <a:rPr lang="ru-RU" smtClean="0"/>
              <a:t>13.01.2023</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FDD5E7D4-A47A-4615-B165-8FCB4FA39BD6}" type="slidenum">
              <a:rPr lang="ru-RU" smtClean="0"/>
              <a:t>‹#›</a:t>
            </a:fld>
            <a:endParaRPr lang="ru-RU"/>
          </a:p>
        </p:txBody>
      </p:sp>
    </p:spTree>
    <p:extLst>
      <p:ext uri="{BB962C8B-B14F-4D97-AF65-F5344CB8AC3E}">
        <p14:creationId xmlns:p14="http://schemas.microsoft.com/office/powerpoint/2010/main" val="39147256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ru-RU"/>
              <a:t>Образец заголовка</a:t>
            </a:r>
            <a:endParaRPr lang="en-US" dirty="0"/>
          </a:p>
        </p:txBody>
      </p:sp>
      <p:sp>
        <p:nvSpPr>
          <p:cNvPr id="3" name="Date Placeholder 2"/>
          <p:cNvSpPr>
            <a:spLocks noGrp="1"/>
          </p:cNvSpPr>
          <p:nvPr>
            <p:ph type="dt" sz="half" idx="10"/>
          </p:nvPr>
        </p:nvSpPr>
        <p:spPr/>
        <p:txBody>
          <a:bodyPr/>
          <a:lstStyle/>
          <a:p>
            <a:fld id="{69BAE68B-246B-43F8-AA02-702EBCCBA3B2}" type="datetimeFigureOut">
              <a:rPr lang="ru-RU" smtClean="0"/>
              <a:t>13.01.2023</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FDD5E7D4-A47A-4615-B165-8FCB4FA39BD6}" type="slidenum">
              <a:rPr lang="ru-RU" smtClean="0"/>
              <a:t>‹#›</a:t>
            </a:fld>
            <a:endParaRPr lang="ru-RU"/>
          </a:p>
        </p:txBody>
      </p:sp>
    </p:spTree>
    <p:extLst>
      <p:ext uri="{BB962C8B-B14F-4D97-AF65-F5344CB8AC3E}">
        <p14:creationId xmlns:p14="http://schemas.microsoft.com/office/powerpoint/2010/main" val="4973823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9BAE68B-246B-43F8-AA02-702EBCCBA3B2}" type="datetimeFigureOut">
              <a:rPr lang="ru-RU" smtClean="0"/>
              <a:t>13.01.2023</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FDD5E7D4-A47A-4615-B165-8FCB4FA39BD6}" type="slidenum">
              <a:rPr lang="ru-RU" smtClean="0"/>
              <a:t>‹#›</a:t>
            </a:fld>
            <a:endParaRPr lang="ru-RU"/>
          </a:p>
        </p:txBody>
      </p:sp>
    </p:spTree>
    <p:extLst>
      <p:ext uri="{BB962C8B-B14F-4D97-AF65-F5344CB8AC3E}">
        <p14:creationId xmlns:p14="http://schemas.microsoft.com/office/powerpoint/2010/main" val="24763105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ru-RU"/>
              <a:t>Образец заголовка</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69BAE68B-246B-43F8-AA02-702EBCCBA3B2}" type="datetimeFigureOut">
              <a:rPr lang="ru-RU" smtClean="0"/>
              <a:t>13.01.2023</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FDD5E7D4-A47A-4615-B165-8FCB4FA39BD6}" type="slidenum">
              <a:rPr lang="ru-RU" smtClean="0"/>
              <a:t>‹#›</a:t>
            </a:fld>
            <a:endParaRPr lang="ru-RU"/>
          </a:p>
        </p:txBody>
      </p:sp>
    </p:spTree>
    <p:extLst>
      <p:ext uri="{BB962C8B-B14F-4D97-AF65-F5344CB8AC3E}">
        <p14:creationId xmlns:p14="http://schemas.microsoft.com/office/powerpoint/2010/main" val="10489391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ru-RU"/>
              <a:t>Образец заголовка</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a:t>Вставка рисунка</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Date Placeholder 4"/>
          <p:cNvSpPr>
            <a:spLocks noGrp="1"/>
          </p:cNvSpPr>
          <p:nvPr>
            <p:ph type="dt" sz="half" idx="10"/>
          </p:nvPr>
        </p:nvSpPr>
        <p:spPr/>
        <p:txBody>
          <a:bodyPr/>
          <a:lstStyle/>
          <a:p>
            <a:fld id="{69BAE68B-246B-43F8-AA02-702EBCCBA3B2}" type="datetimeFigureOut">
              <a:rPr lang="ru-RU" smtClean="0"/>
              <a:t>13.01.2023</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FDD5E7D4-A47A-4615-B165-8FCB4FA39BD6}" type="slidenum">
              <a:rPr lang="ru-RU" smtClean="0"/>
              <a:t>‹#›</a:t>
            </a:fld>
            <a:endParaRPr lang="ru-RU"/>
          </a:p>
        </p:txBody>
      </p:sp>
    </p:spTree>
    <p:extLst>
      <p:ext uri="{BB962C8B-B14F-4D97-AF65-F5344CB8AC3E}">
        <p14:creationId xmlns:p14="http://schemas.microsoft.com/office/powerpoint/2010/main" val="29677329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ru-RU"/>
              <a:t>Образец заголовка</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69BAE68B-246B-43F8-AA02-702EBCCBA3B2}" type="datetimeFigureOut">
              <a:rPr lang="ru-RU" smtClean="0"/>
              <a:t>13.01.2023</a:t>
            </a:fld>
            <a:endParaRPr lang="ru-RU"/>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ru-RU"/>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FDD5E7D4-A47A-4615-B165-8FCB4FA39BD6}" type="slidenum">
              <a:rPr lang="ru-RU" smtClean="0"/>
              <a:t>‹#›</a:t>
            </a:fld>
            <a:endParaRPr lang="ru-RU"/>
          </a:p>
        </p:txBody>
      </p:sp>
    </p:spTree>
    <p:extLst>
      <p:ext uri="{BB962C8B-B14F-4D97-AF65-F5344CB8AC3E}">
        <p14:creationId xmlns:p14="http://schemas.microsoft.com/office/powerpoint/2010/main" val="213980651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Прямоугольник 4">
            <a:extLst>
              <a:ext uri="{FF2B5EF4-FFF2-40B4-BE49-F238E27FC236}">
                <a16:creationId xmlns:a16="http://schemas.microsoft.com/office/drawing/2014/main" xmlns="" id="{AEFE86FB-B726-B831-E488-49801925D375}"/>
              </a:ext>
            </a:extLst>
          </p:cNvPr>
          <p:cNvSpPr/>
          <p:nvPr/>
        </p:nvSpPr>
        <p:spPr>
          <a:xfrm>
            <a:off x="1115587" y="1363822"/>
            <a:ext cx="8291052" cy="1446550"/>
          </a:xfrm>
          <a:prstGeom prst="rect">
            <a:avLst/>
          </a:prstGeom>
          <a:noFill/>
        </p:spPr>
        <p:txBody>
          <a:bodyPr wrap="none" lIns="91440" tIns="45720" rIns="91440" bIns="45720">
            <a:spAutoFit/>
          </a:bodyPr>
          <a:lstStyle/>
          <a:p>
            <a:pPr algn="ctr"/>
            <a:r>
              <a:rPr lang="kk-KZ" sz="4400" b="1" i="1" cap="none" spc="50" dirty="0">
                <a:ln w="0"/>
                <a:solidFill>
                  <a:schemeClr val="accent3">
                    <a:lumMod val="75000"/>
                  </a:schemeClr>
                </a:solidFill>
                <a:effectLst>
                  <a:innerShdw blurRad="63500" dist="50800" dir="13500000">
                    <a:srgbClr val="000000">
                      <a:alpha val="50000"/>
                    </a:srgbClr>
                  </a:innerShdw>
                </a:effectLst>
              </a:rPr>
              <a:t>Оқушыларға кәсіптік бағдар</a:t>
            </a:r>
          </a:p>
          <a:p>
            <a:pPr algn="ctr"/>
            <a:r>
              <a:rPr lang="kk-KZ" sz="4400" b="1" i="1" cap="none" spc="50" dirty="0">
                <a:ln w="0"/>
                <a:solidFill>
                  <a:schemeClr val="accent3">
                    <a:lumMod val="75000"/>
                  </a:schemeClr>
                </a:solidFill>
                <a:effectLst>
                  <a:innerShdw blurRad="63500" dist="50800" dir="13500000">
                    <a:srgbClr val="000000">
                      <a:alpha val="50000"/>
                    </a:srgbClr>
                  </a:innerShdw>
                </a:effectLst>
              </a:rPr>
              <a:t> беру бойынша ұсыныстар</a:t>
            </a:r>
            <a:endParaRPr lang="ru-RU" sz="4400" b="1" i="1" cap="none" spc="50" dirty="0">
              <a:ln w="0"/>
              <a:solidFill>
                <a:schemeClr val="accent3">
                  <a:lumMod val="75000"/>
                </a:schemeClr>
              </a:solidFill>
              <a:effectLst>
                <a:innerShdw blurRad="63500" dist="50800" dir="13500000">
                  <a:srgbClr val="000000">
                    <a:alpha val="50000"/>
                  </a:srgbClr>
                </a:innerShdw>
              </a:effectLst>
            </a:endParaRPr>
          </a:p>
        </p:txBody>
      </p:sp>
      <p:pic>
        <p:nvPicPr>
          <p:cNvPr id="6" name="Рисунок 5">
            <a:extLst>
              <a:ext uri="{FF2B5EF4-FFF2-40B4-BE49-F238E27FC236}">
                <a16:creationId xmlns:a16="http://schemas.microsoft.com/office/drawing/2014/main" xmlns="" id="{D040B0A9-C207-287B-BA18-A6F744E6C05E}"/>
              </a:ext>
            </a:extLst>
          </p:cNvPr>
          <p:cNvPicPr>
            <a:picLocks noChangeAspect="1"/>
          </p:cNvPicPr>
          <p:nvPr/>
        </p:nvPicPr>
        <p:blipFill>
          <a:blip r:embed="rId2"/>
          <a:stretch>
            <a:fillRect/>
          </a:stretch>
        </p:blipFill>
        <p:spPr>
          <a:xfrm>
            <a:off x="1457739" y="3428999"/>
            <a:ext cx="7948899" cy="2163417"/>
          </a:xfrm>
          <a:prstGeom prst="rect">
            <a:avLst/>
          </a:prstGeom>
        </p:spPr>
      </p:pic>
    </p:spTree>
    <p:extLst>
      <p:ext uri="{BB962C8B-B14F-4D97-AF65-F5344CB8AC3E}">
        <p14:creationId xmlns:p14="http://schemas.microsoft.com/office/powerpoint/2010/main" val="9108870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xmlns="" id="{DCA9DA0D-F08C-C21A-B4D5-9373DB67DE4A}"/>
              </a:ext>
            </a:extLst>
          </p:cNvPr>
          <p:cNvSpPr txBox="1"/>
          <p:nvPr/>
        </p:nvSpPr>
        <p:spPr>
          <a:xfrm>
            <a:off x="556591" y="689113"/>
            <a:ext cx="9170505" cy="6524863"/>
          </a:xfrm>
          <a:prstGeom prst="rect">
            <a:avLst/>
          </a:prstGeom>
          <a:noFill/>
        </p:spPr>
        <p:txBody>
          <a:bodyPr wrap="square" rtlCol="0">
            <a:spAutoFit/>
          </a:bodyPr>
          <a:lstStyle/>
          <a:p>
            <a:r>
              <a:rPr lang="kk-KZ" sz="1800" b="1" dirty="0">
                <a:solidFill>
                  <a:srgbClr val="000000"/>
                </a:solidFill>
                <a:effectLst/>
                <a:latin typeface="Times New Roman" panose="02020603050405020304" pitchFamily="18" charset="0"/>
                <a:ea typeface="Calibri" panose="020F0502020204030204" pitchFamily="34" charset="0"/>
              </a:rPr>
              <a:t>	</a:t>
            </a:r>
            <a:r>
              <a:rPr lang="kk-KZ" sz="2000" b="1" i="1"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Мамандық таңдау </a:t>
            </a:r>
            <a:r>
              <a:rPr lang="kk-KZ" sz="2000" i="1"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адам өміріндегі ең маңызды шешімдердің бірі болып табылады. Бұл белгілі бір тұлғаның мінез-құлқының, ұмтылысының, тілегінің және өмір салтының айнасы. Әдетте, бұл маңызды шешім жас кезде, мектепте оқып жүрген шақта қабылданады.</a:t>
            </a:r>
            <a:endParaRPr lang="kk-KZ" sz="2000" i="1" dirty="0">
              <a:solidFill>
                <a:srgbClr val="7030A0"/>
              </a:solidFill>
              <a:latin typeface="Times New Roman" panose="02020603050405020304" pitchFamily="18" charset="0"/>
              <a:ea typeface="Calibri" panose="020F0502020204030204" pitchFamily="34" charset="0"/>
              <a:cs typeface="Times New Roman" panose="02020603050405020304" pitchFamily="18" charset="0"/>
            </a:endParaRPr>
          </a:p>
          <a:p>
            <a:pPr algn="just"/>
            <a:r>
              <a:rPr lang="kk-KZ" sz="2000" i="1" dirty="0">
                <a:solidFill>
                  <a:srgbClr val="7030A0"/>
                </a:solidFill>
                <a:effectLst/>
                <a:latin typeface="Times New Roman" panose="02020603050405020304" pitchFamily="18" charset="0"/>
                <a:ea typeface="Times New Roman" panose="02020603050405020304" pitchFamily="18" charset="0"/>
                <a:cs typeface="Times New Roman" panose="02020603050405020304" pitchFamily="18" charset="0"/>
              </a:rPr>
              <a:t>	</a:t>
            </a:r>
          </a:p>
          <a:p>
            <a:pPr algn="just"/>
            <a:r>
              <a:rPr lang="kk-KZ" sz="2000" i="1" dirty="0">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	</a:t>
            </a:r>
            <a:r>
              <a:rPr lang="kk-KZ" sz="2000" i="1" dirty="0">
                <a:solidFill>
                  <a:srgbClr val="7030A0"/>
                </a:solidFill>
                <a:effectLst/>
                <a:latin typeface="Times New Roman" panose="02020603050405020304" pitchFamily="18" charset="0"/>
                <a:ea typeface="Times New Roman" panose="02020603050405020304" pitchFamily="18" charset="0"/>
                <a:cs typeface="Times New Roman" panose="02020603050405020304" pitchFamily="18" charset="0"/>
              </a:rPr>
              <a:t>Негі­зін­де, мамандық таңдауда үш бас­таманы жадыңда ұстанғаның жөн: </a:t>
            </a:r>
          </a:p>
          <a:p>
            <a:pPr algn="just"/>
            <a:r>
              <a:rPr lang="kk-KZ" sz="2000" b="1" i="1" dirty="0">
                <a:solidFill>
                  <a:srgbClr val="7030A0"/>
                </a:solidFill>
                <a:effectLst/>
                <a:latin typeface="Times New Roman" panose="02020603050405020304" pitchFamily="18" charset="0"/>
                <a:ea typeface="Times New Roman" panose="02020603050405020304" pitchFamily="18" charset="0"/>
                <a:cs typeface="Times New Roman" panose="02020603050405020304" pitchFamily="18" charset="0"/>
              </a:rPr>
              <a:t>«Қа­лай­­мын»,  «Қолымнан келеді» және «Қажет»</a:t>
            </a:r>
            <a:r>
              <a:rPr lang="kk-KZ" sz="2000" b="1" i="1" dirty="0">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a:t>
            </a:r>
            <a:r>
              <a:rPr lang="kk-KZ" sz="2000" i="1" dirty="0">
                <a:solidFill>
                  <a:srgbClr val="7030A0"/>
                </a:solidFill>
                <a:effectLst/>
                <a:latin typeface="Times New Roman" panose="02020603050405020304" pitchFamily="18" charset="0"/>
                <a:ea typeface="Times New Roman" panose="02020603050405020304" pitchFamily="18" charset="0"/>
                <a:cs typeface="Times New Roman" panose="02020603050405020304" pitchFamily="18" charset="0"/>
              </a:rPr>
              <a:t> Яғни сенің таңдаған мамандығың өзіңнің мінез-құлқыңа сай келуін қадағала, қолыңнан келетін іске ұмтыл, заман талабына сай, сұранысқа ие мамандықты да таңдаған дұрыс, жеке өзіңнің пікірің маңызды, жүрек қалауыңа сүйене отырып шешім қабылда.</a:t>
            </a:r>
            <a:r>
              <a:rPr lang="kk-KZ" sz="2000" b="1" i="1" dirty="0">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 Сонымен мамандықты қалай таңдау керек?</a:t>
            </a:r>
          </a:p>
          <a:p>
            <a:pPr algn="just"/>
            <a:endParaRPr lang="ru-RU" sz="2000" i="1" dirty="0">
              <a:solidFill>
                <a:srgbClr val="7030A0"/>
              </a:solidFill>
              <a:effectLst/>
              <a:latin typeface="Times New Roman" panose="02020603050405020304" pitchFamily="18" charset="0"/>
              <a:ea typeface="Times New Roman" panose="02020603050405020304" pitchFamily="18" charset="0"/>
              <a:cs typeface="Times New Roman" panose="02020603050405020304" pitchFamily="18" charset="0"/>
            </a:endParaRPr>
          </a:p>
          <a:p>
            <a:r>
              <a:rPr lang="ru-RU" sz="2000" b="1" i="1" dirty="0">
                <a:solidFill>
                  <a:srgbClr val="7030A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kk-KZ" sz="2000" b="1" i="1" dirty="0">
                <a:solidFill>
                  <a:srgbClr val="7030A0"/>
                </a:solidFill>
                <a:effectLst/>
                <a:latin typeface="Times New Roman" panose="02020603050405020304" pitchFamily="18" charset="0"/>
                <a:ea typeface="Times New Roman" panose="02020603050405020304" pitchFamily="18" charset="0"/>
              </a:rPr>
              <a:t>1. Бейімділігіңізді ескеріңіз!</a:t>
            </a:r>
            <a:r>
              <a:rPr lang="kk-KZ" sz="2000" i="1" dirty="0">
                <a:solidFill>
                  <a:srgbClr val="7030A0"/>
                </a:solidFill>
                <a:effectLst/>
                <a:latin typeface="Times New Roman" panose="02020603050405020304" pitchFamily="18" charset="0"/>
                <a:ea typeface="Times New Roman" panose="02020603050405020304" pitchFamily="18" charset="0"/>
              </a:rPr>
              <a:t/>
            </a:r>
            <a:br>
              <a:rPr lang="kk-KZ" sz="2000" i="1" dirty="0">
                <a:solidFill>
                  <a:srgbClr val="7030A0"/>
                </a:solidFill>
                <a:effectLst/>
                <a:latin typeface="Times New Roman" panose="02020603050405020304" pitchFamily="18" charset="0"/>
                <a:ea typeface="Times New Roman" panose="02020603050405020304" pitchFamily="18" charset="0"/>
              </a:rPr>
            </a:br>
            <a:r>
              <a:rPr lang="kk-KZ" sz="2000" i="1" dirty="0">
                <a:solidFill>
                  <a:srgbClr val="7030A0"/>
                </a:solidFill>
                <a:effectLst/>
                <a:latin typeface="Times New Roman" panose="02020603050405020304" pitchFamily="18" charset="0"/>
                <a:ea typeface="Times New Roman" panose="02020603050405020304" pitchFamily="18" charset="0"/>
              </a:rPr>
              <a:t/>
            </a:r>
            <a:br>
              <a:rPr lang="kk-KZ" sz="2000" i="1" dirty="0">
                <a:solidFill>
                  <a:srgbClr val="7030A0"/>
                </a:solidFill>
                <a:effectLst/>
                <a:latin typeface="Times New Roman" panose="02020603050405020304" pitchFamily="18" charset="0"/>
                <a:ea typeface="Times New Roman" panose="02020603050405020304" pitchFamily="18" charset="0"/>
              </a:rPr>
            </a:br>
            <a:r>
              <a:rPr lang="kk-KZ" sz="2000" i="1" dirty="0">
                <a:solidFill>
                  <a:srgbClr val="7030A0"/>
                </a:solidFill>
                <a:effectLst/>
                <a:latin typeface="Times New Roman" panose="02020603050405020304" pitchFamily="18" charset="0"/>
                <a:ea typeface="Times New Roman" panose="02020603050405020304" pitchFamily="18" charset="0"/>
              </a:rPr>
              <a:t>	Бастапқыда өз қызығушылығыңызға назар аударыңыз. Немен айналысқыңыз келеді? Қандай пәндер ұнайды? Бос уақытыңызда немен айналысқанды жақсы көресіз? Адамдармен, әсіресе, бөгде адамдармен оңай тіл табыса аласыз ба? Көптеген нәрсе сіздің бейімділігіңізге байланысты.</a:t>
            </a:r>
            <a:endParaRPr lang="ru-RU" sz="2000" i="1" dirty="0">
              <a:solidFill>
                <a:srgbClr val="7030A0"/>
              </a:solidFill>
              <a:effectLst/>
              <a:latin typeface="Times New Roman" panose="02020603050405020304" pitchFamily="18" charset="0"/>
              <a:ea typeface="Times New Roman" panose="02020603050405020304" pitchFamily="18" charset="0"/>
            </a:endParaRPr>
          </a:p>
          <a:p>
            <a:endParaRPr lang="ru-RU" sz="2000" b="1" i="1" dirty="0">
              <a:effectLst/>
              <a:latin typeface="Times New Roman" panose="02020603050405020304" pitchFamily="18" charset="0"/>
              <a:ea typeface="Times New Roman" panose="02020603050405020304" pitchFamily="18" charset="0"/>
              <a:cs typeface="Times New Roman" panose="02020603050405020304" pitchFamily="18" charset="0"/>
            </a:endParaRPr>
          </a:p>
          <a:p>
            <a:endParaRPr lang="kk-KZ" sz="20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endParaRPr>
          </a:p>
          <a:p>
            <a:endParaRPr lang="ru-RU" dirty="0"/>
          </a:p>
        </p:txBody>
      </p:sp>
    </p:spTree>
    <p:extLst>
      <p:ext uri="{BB962C8B-B14F-4D97-AF65-F5344CB8AC3E}">
        <p14:creationId xmlns:p14="http://schemas.microsoft.com/office/powerpoint/2010/main" val="42613727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xmlns="" id="{74D5E60C-2876-1C66-4975-8BB71FF89628}"/>
              </a:ext>
            </a:extLst>
          </p:cNvPr>
          <p:cNvSpPr txBox="1"/>
          <p:nvPr/>
        </p:nvSpPr>
        <p:spPr>
          <a:xfrm>
            <a:off x="225285" y="438437"/>
            <a:ext cx="9819863" cy="5981125"/>
          </a:xfrm>
          <a:prstGeom prst="rect">
            <a:avLst/>
          </a:prstGeom>
          <a:noFill/>
        </p:spPr>
        <p:txBody>
          <a:bodyPr wrap="square" rtlCol="0">
            <a:spAutoFit/>
          </a:bodyPr>
          <a:lstStyle/>
          <a:p>
            <a:r>
              <a:rPr lang="kk-KZ" sz="2000" b="1" i="1" dirty="0">
                <a:solidFill>
                  <a:srgbClr val="7030A0"/>
                </a:solidFill>
                <a:effectLst/>
                <a:latin typeface="Times New Roman" panose="02020603050405020304" pitchFamily="18" charset="0"/>
                <a:ea typeface="Times New Roman" panose="02020603050405020304" pitchFamily="18" charset="0"/>
              </a:rPr>
              <a:t>2. Дұрыс шешім қабылдауға тырысыңыз!</a:t>
            </a:r>
            <a:br>
              <a:rPr lang="kk-KZ" sz="2000" b="1" i="1" dirty="0">
                <a:solidFill>
                  <a:srgbClr val="7030A0"/>
                </a:solidFill>
                <a:effectLst/>
                <a:latin typeface="Times New Roman" panose="02020603050405020304" pitchFamily="18" charset="0"/>
                <a:ea typeface="Times New Roman" panose="02020603050405020304" pitchFamily="18" charset="0"/>
              </a:rPr>
            </a:br>
            <a:r>
              <a:rPr lang="kk-KZ" sz="2000" i="1" dirty="0">
                <a:solidFill>
                  <a:srgbClr val="7030A0"/>
                </a:solidFill>
                <a:effectLst/>
                <a:latin typeface="Times New Roman" panose="02020603050405020304" pitchFamily="18" charset="0"/>
                <a:ea typeface="Times New Roman" panose="02020603050405020304" pitchFamily="18" charset="0"/>
              </a:rPr>
              <a:t>	Бұл таңдауды өз бетіңізше жасау керектігін саналы түрде ұғыныңыз. Ата-аналардың, достарыңыздың ықпалынан шыға алмай қалмаңыз. Олар не айтса да, бұл – тек сіздің тағдырыңыз.</a:t>
            </a:r>
          </a:p>
          <a:p>
            <a:endParaRPr lang="ru-RU" sz="2000" i="1" dirty="0">
              <a:solidFill>
                <a:srgbClr val="7030A0"/>
              </a:solidFill>
              <a:effectLst/>
              <a:latin typeface="Times New Roman" panose="02020603050405020304" pitchFamily="18" charset="0"/>
              <a:ea typeface="Times New Roman" panose="02020603050405020304" pitchFamily="18" charset="0"/>
            </a:endParaRPr>
          </a:p>
          <a:p>
            <a:pPr algn="l">
              <a:spcAft>
                <a:spcPts val="750"/>
              </a:spcAft>
            </a:pPr>
            <a:r>
              <a:rPr lang="kk-KZ" sz="2000" b="1" i="1" dirty="0">
                <a:solidFill>
                  <a:srgbClr val="7030A0"/>
                </a:solidFill>
                <a:effectLst/>
                <a:latin typeface="Times New Roman" panose="02020603050405020304" pitchFamily="18" charset="0"/>
                <a:ea typeface="Times New Roman" panose="02020603050405020304" pitchFamily="18" charset="0"/>
              </a:rPr>
              <a:t>3. Мамандық таңдауда өзіңіздің физикалық ерекшеліктеріңізді, кемшіліктеріңізді ескеріңіз!</a:t>
            </a:r>
            <a:endParaRPr lang="ru-RU" sz="2000" b="1" i="1" dirty="0">
              <a:solidFill>
                <a:srgbClr val="7030A0"/>
              </a:solidFill>
              <a:effectLst/>
              <a:latin typeface="Times New Roman" panose="02020603050405020304" pitchFamily="18" charset="0"/>
              <a:ea typeface="Times New Roman" panose="02020603050405020304" pitchFamily="18" charset="0"/>
            </a:endParaRPr>
          </a:p>
          <a:p>
            <a:pPr algn="just"/>
            <a:r>
              <a:rPr lang="kk-KZ" sz="2000" i="1" dirty="0">
                <a:solidFill>
                  <a:srgbClr val="7030A0"/>
                </a:solidFill>
                <a:effectLst/>
                <a:latin typeface="Times New Roman" panose="02020603050405020304" pitchFamily="18" charset="0"/>
                <a:ea typeface="Calibri" panose="020F0502020204030204" pitchFamily="34" charset="0"/>
              </a:rPr>
              <a:t>	Денсаулық жағдайларына байланысты тыйым салынған мамандықтар болуы мүмкін. Мұндай мамандықтар көп емес, оларға негізінде қандай да бір физиологиялық жүйеге ұзақ ауыртпалықты талап ететін мамандықтар жатады. Компьютер мамандары көздеріне, ал ұшқыштар – жүректеріне ауыртпалық түсіреді.</a:t>
            </a:r>
            <a:br>
              <a:rPr lang="kk-KZ" sz="2000" i="1" dirty="0">
                <a:solidFill>
                  <a:srgbClr val="7030A0"/>
                </a:solidFill>
                <a:effectLst/>
                <a:latin typeface="Times New Roman" panose="02020603050405020304" pitchFamily="18" charset="0"/>
                <a:ea typeface="Calibri" panose="020F0502020204030204" pitchFamily="34" charset="0"/>
              </a:rPr>
            </a:br>
            <a:endParaRPr lang="kk-KZ" sz="2000" i="1" dirty="0">
              <a:solidFill>
                <a:srgbClr val="7030A0"/>
              </a:solidFill>
              <a:effectLst/>
              <a:latin typeface="Times New Roman" panose="02020603050405020304" pitchFamily="18" charset="0"/>
              <a:ea typeface="Calibri" panose="020F0502020204030204" pitchFamily="34" charset="0"/>
            </a:endParaRPr>
          </a:p>
          <a:p>
            <a:r>
              <a:rPr lang="kk-KZ" sz="2000" b="1" i="1" dirty="0">
                <a:solidFill>
                  <a:srgbClr val="7030A0"/>
                </a:solidFill>
                <a:effectLst/>
                <a:latin typeface="Times New Roman" panose="02020603050405020304" pitchFamily="18" charset="0"/>
                <a:ea typeface="Calibri" panose="020F0502020204030204" pitchFamily="34" charset="0"/>
              </a:rPr>
              <a:t>4.  Мамандық таңдағанда оның болашағын да ескергеніңіз жөн!</a:t>
            </a:r>
          </a:p>
          <a:p>
            <a:r>
              <a:rPr lang="kk-KZ" sz="2000" i="1" dirty="0">
                <a:solidFill>
                  <a:srgbClr val="7030A0"/>
                </a:solidFill>
                <a:latin typeface="Times New Roman" panose="02020603050405020304" pitchFamily="18" charset="0"/>
                <a:ea typeface="Calibri" panose="020F0502020204030204" pitchFamily="34" charset="0"/>
              </a:rPr>
              <a:t>	</a:t>
            </a:r>
            <a:r>
              <a:rPr lang="kk-KZ" sz="2000" i="1" dirty="0">
                <a:solidFill>
                  <a:srgbClr val="7030A0"/>
                </a:solidFill>
                <a:effectLst/>
                <a:latin typeface="Times New Roman" panose="02020603050405020304" pitchFamily="18" charset="0"/>
                <a:ea typeface="Calibri" panose="020F0502020204030204" pitchFamily="34" charset="0"/>
              </a:rPr>
              <a:t> Себебі, технология тез дамып келе жатыр, соның салдарынан бүгін керек мамандық ертең қажетсіз болып та қалуы мүмкін. Сол себепті болашағы бар саланы таңдауға кеңес береміз.</a:t>
            </a:r>
            <a:br>
              <a:rPr lang="kk-KZ" sz="2000" i="1" dirty="0">
                <a:solidFill>
                  <a:srgbClr val="7030A0"/>
                </a:solidFill>
                <a:effectLst/>
                <a:latin typeface="Times New Roman" panose="02020603050405020304" pitchFamily="18" charset="0"/>
                <a:ea typeface="Calibri" panose="020F0502020204030204" pitchFamily="34" charset="0"/>
              </a:rPr>
            </a:br>
            <a:r>
              <a:rPr lang="kk-KZ" sz="2000" i="1" dirty="0">
                <a:solidFill>
                  <a:srgbClr val="7030A0"/>
                </a:solidFill>
                <a:effectLst/>
                <a:latin typeface="Times New Roman" panose="02020603050405020304" pitchFamily="18" charset="0"/>
                <a:ea typeface="Calibri" panose="020F0502020204030204" pitchFamily="34" charset="0"/>
              </a:rPr>
              <a:t/>
            </a:r>
            <a:br>
              <a:rPr lang="kk-KZ" sz="2000" i="1" dirty="0">
                <a:solidFill>
                  <a:srgbClr val="7030A0"/>
                </a:solidFill>
                <a:effectLst/>
                <a:latin typeface="Times New Roman" panose="02020603050405020304" pitchFamily="18" charset="0"/>
                <a:ea typeface="Calibri" panose="020F0502020204030204" pitchFamily="34" charset="0"/>
              </a:rPr>
            </a:br>
            <a:r>
              <a:rPr lang="kk-KZ" sz="1800" dirty="0">
                <a:solidFill>
                  <a:srgbClr val="000000"/>
                </a:solidFill>
                <a:effectLst/>
                <a:latin typeface="Times New Roman" panose="02020603050405020304" pitchFamily="18" charset="0"/>
                <a:ea typeface="Calibri" panose="020F0502020204030204" pitchFamily="34" charset="0"/>
              </a:rPr>
              <a:t/>
            </a:r>
            <a:br>
              <a:rPr lang="kk-KZ" sz="1800" dirty="0">
                <a:solidFill>
                  <a:srgbClr val="000000"/>
                </a:solidFill>
                <a:effectLst/>
                <a:latin typeface="Times New Roman" panose="02020603050405020304" pitchFamily="18" charset="0"/>
                <a:ea typeface="Calibri" panose="020F0502020204030204" pitchFamily="34" charset="0"/>
              </a:rPr>
            </a:br>
            <a:endParaRPr lang="ru-RU" dirty="0"/>
          </a:p>
        </p:txBody>
      </p:sp>
    </p:spTree>
    <p:extLst>
      <p:ext uri="{BB962C8B-B14F-4D97-AF65-F5344CB8AC3E}">
        <p14:creationId xmlns:p14="http://schemas.microsoft.com/office/powerpoint/2010/main" val="273085742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xmlns="" id="{43B1C8EF-3998-01DB-F9E3-213CB3EDD347}"/>
              </a:ext>
            </a:extLst>
          </p:cNvPr>
          <p:cNvSpPr txBox="1"/>
          <p:nvPr/>
        </p:nvSpPr>
        <p:spPr>
          <a:xfrm>
            <a:off x="636104" y="660879"/>
            <a:ext cx="9037983" cy="2867580"/>
          </a:xfrm>
          <a:prstGeom prst="rect">
            <a:avLst/>
          </a:prstGeom>
          <a:noFill/>
        </p:spPr>
        <p:txBody>
          <a:bodyPr wrap="square" rtlCol="0">
            <a:spAutoFit/>
          </a:bodyPr>
          <a:lstStyle/>
          <a:p>
            <a:pPr algn="just"/>
            <a:r>
              <a:rPr lang="kk-KZ" sz="2000" b="1" i="1" dirty="0">
                <a:solidFill>
                  <a:srgbClr val="7030A0"/>
                </a:solidFill>
                <a:effectLst/>
                <a:latin typeface="Times New Roman" panose="02020603050405020304" pitchFamily="18" charset="0"/>
                <a:ea typeface="Times New Roman" panose="02020603050405020304" pitchFamily="18" charset="0"/>
              </a:rPr>
              <a:t>5.  Мамандардың көмегіне жүгініңіз!</a:t>
            </a:r>
            <a:endParaRPr lang="ru-RU" sz="2000" i="1" dirty="0">
              <a:solidFill>
                <a:srgbClr val="7030A0"/>
              </a:solidFill>
              <a:effectLst/>
              <a:latin typeface="Times New Roman" panose="02020603050405020304" pitchFamily="18" charset="0"/>
              <a:ea typeface="Times New Roman" panose="02020603050405020304" pitchFamily="18" charset="0"/>
            </a:endParaRPr>
          </a:p>
          <a:p>
            <a:pPr algn="just"/>
            <a:r>
              <a:rPr lang="kk-KZ" sz="2000" i="1" dirty="0">
                <a:solidFill>
                  <a:srgbClr val="7030A0"/>
                </a:solidFill>
                <a:effectLst/>
                <a:latin typeface="Times New Roman" panose="02020603050405020304" pitchFamily="18" charset="0"/>
                <a:ea typeface="Times New Roman" panose="02020603050405020304" pitchFamily="18" charset="0"/>
              </a:rPr>
              <a:t>	Егер сізде күмән туындаса, мамандардың көмегін пайдаланыңыз(</a:t>
            </a:r>
            <a:r>
              <a:rPr lang="ru-RU" sz="2000" i="1" dirty="0" err="1">
                <a:solidFill>
                  <a:srgbClr val="7030A0"/>
                </a:solidFill>
                <a:effectLst/>
                <a:latin typeface="Times New Roman" panose="02020603050405020304" pitchFamily="18" charset="0"/>
                <a:ea typeface="Times New Roman" panose="02020603050405020304" pitchFamily="18" charset="0"/>
              </a:rPr>
              <a:t>мектеп</a:t>
            </a:r>
            <a:r>
              <a:rPr lang="ru-RU" sz="2000" i="1" dirty="0">
                <a:solidFill>
                  <a:srgbClr val="7030A0"/>
                </a:solidFill>
                <a:effectLst/>
                <a:latin typeface="Times New Roman" panose="02020603050405020304" pitchFamily="18" charset="0"/>
                <a:ea typeface="Times New Roman" panose="02020603050405020304" pitchFamily="18" charset="0"/>
              </a:rPr>
              <a:t> </a:t>
            </a:r>
            <a:r>
              <a:rPr lang="ru-RU" sz="2000" i="1" dirty="0" err="1">
                <a:solidFill>
                  <a:srgbClr val="7030A0"/>
                </a:solidFill>
                <a:effectLst/>
                <a:latin typeface="Times New Roman" panose="02020603050405020304" pitchFamily="18" charset="0"/>
                <a:ea typeface="Times New Roman" panose="02020603050405020304" pitchFamily="18" charset="0"/>
              </a:rPr>
              <a:t>психологымен</a:t>
            </a:r>
            <a:r>
              <a:rPr lang="ru-RU" sz="2000" i="1" dirty="0">
                <a:solidFill>
                  <a:srgbClr val="7030A0"/>
                </a:solidFill>
                <a:effectLst/>
                <a:latin typeface="Times New Roman" panose="02020603050405020304" pitchFamily="18" charset="0"/>
                <a:ea typeface="Times New Roman" panose="02020603050405020304" pitchFamily="18" charset="0"/>
              </a:rPr>
              <a:t>, </a:t>
            </a:r>
            <a:r>
              <a:rPr lang="ru-RU" sz="2000" i="1" dirty="0" err="1">
                <a:solidFill>
                  <a:srgbClr val="7030A0"/>
                </a:solidFill>
                <a:effectLst/>
                <a:latin typeface="Times New Roman" panose="02020603050405020304" pitchFamily="18" charset="0"/>
                <a:ea typeface="Times New Roman" panose="02020603050405020304" pitchFamily="18" charset="0"/>
              </a:rPr>
              <a:t>психологиялық</a:t>
            </a:r>
            <a:r>
              <a:rPr lang="ru-RU" sz="2000" i="1" dirty="0">
                <a:solidFill>
                  <a:srgbClr val="7030A0"/>
                </a:solidFill>
                <a:effectLst/>
                <a:latin typeface="Times New Roman" panose="02020603050405020304" pitchFamily="18" charset="0"/>
                <a:ea typeface="Times New Roman" panose="02020603050405020304" pitchFamily="18" charset="0"/>
              </a:rPr>
              <a:t> </a:t>
            </a:r>
            <a:r>
              <a:rPr lang="ru-RU" sz="2000" i="1" dirty="0" err="1">
                <a:solidFill>
                  <a:srgbClr val="7030A0"/>
                </a:solidFill>
                <a:effectLst/>
                <a:latin typeface="Times New Roman" panose="02020603050405020304" pitchFamily="18" charset="0"/>
                <a:ea typeface="Times New Roman" panose="02020603050405020304" pitchFamily="18" charset="0"/>
              </a:rPr>
              <a:t>кеңсе</a:t>
            </a:r>
            <a:r>
              <a:rPr lang="ru-RU" sz="2000" i="1" dirty="0">
                <a:solidFill>
                  <a:srgbClr val="7030A0"/>
                </a:solidFill>
                <a:effectLst/>
                <a:latin typeface="Times New Roman" panose="02020603050405020304" pitchFamily="18" charset="0"/>
                <a:ea typeface="Times New Roman" panose="02020603050405020304" pitchFamily="18" charset="0"/>
              </a:rPr>
              <a:t> </a:t>
            </a:r>
            <a:r>
              <a:rPr lang="ru-RU" sz="2000" i="1" dirty="0" err="1">
                <a:solidFill>
                  <a:srgbClr val="7030A0"/>
                </a:solidFill>
                <a:effectLst/>
                <a:latin typeface="Times New Roman" panose="02020603050405020304" pitchFamily="18" charset="0"/>
                <a:ea typeface="Times New Roman" panose="02020603050405020304" pitchFamily="18" charset="0"/>
              </a:rPr>
              <a:t>маманымен</a:t>
            </a:r>
            <a:r>
              <a:rPr lang="ru-RU" sz="2000" i="1" dirty="0">
                <a:solidFill>
                  <a:srgbClr val="7030A0"/>
                </a:solidFill>
                <a:effectLst/>
                <a:latin typeface="Times New Roman" panose="02020603050405020304" pitchFamily="18" charset="0"/>
                <a:ea typeface="Times New Roman" panose="02020603050405020304" pitchFamily="18" charset="0"/>
              </a:rPr>
              <a:t> </a:t>
            </a:r>
            <a:r>
              <a:rPr lang="ru-RU" sz="2000" i="1" dirty="0" err="1">
                <a:solidFill>
                  <a:srgbClr val="7030A0"/>
                </a:solidFill>
                <a:effectLst/>
                <a:latin typeface="Times New Roman" panose="02020603050405020304" pitchFamily="18" charset="0"/>
                <a:ea typeface="Times New Roman" panose="02020603050405020304" pitchFamily="18" charset="0"/>
              </a:rPr>
              <a:t>ақылдасуға</a:t>
            </a:r>
            <a:r>
              <a:rPr lang="ru-RU" sz="2000" i="1" dirty="0">
                <a:solidFill>
                  <a:srgbClr val="7030A0"/>
                </a:solidFill>
                <a:effectLst/>
                <a:latin typeface="Times New Roman" panose="02020603050405020304" pitchFamily="18" charset="0"/>
                <a:ea typeface="Times New Roman" panose="02020603050405020304" pitchFamily="18" charset="0"/>
              </a:rPr>
              <a:t> </a:t>
            </a:r>
            <a:r>
              <a:rPr lang="ru-RU" sz="2000" i="1" dirty="0" err="1">
                <a:solidFill>
                  <a:srgbClr val="7030A0"/>
                </a:solidFill>
                <a:effectLst/>
                <a:latin typeface="Times New Roman" panose="02020603050405020304" pitchFamily="18" charset="0"/>
                <a:ea typeface="Times New Roman" panose="02020603050405020304" pitchFamily="18" charset="0"/>
              </a:rPr>
              <a:t>болады</a:t>
            </a:r>
            <a:r>
              <a:rPr lang="ru-RU" sz="2000" i="1" dirty="0">
                <a:solidFill>
                  <a:srgbClr val="7030A0"/>
                </a:solidFill>
                <a:latin typeface="Times New Roman" panose="02020603050405020304" pitchFamily="18" charset="0"/>
                <a:ea typeface="Times New Roman" panose="02020603050405020304" pitchFamily="18" charset="0"/>
              </a:rPr>
              <a:t>)</a:t>
            </a:r>
            <a:r>
              <a:rPr lang="ru-RU" sz="2000" i="1" dirty="0">
                <a:solidFill>
                  <a:srgbClr val="7030A0"/>
                </a:solidFill>
                <a:effectLst/>
                <a:latin typeface="Times New Roman" panose="02020603050405020304" pitchFamily="18" charset="0"/>
                <a:ea typeface="Times New Roman" panose="02020603050405020304" pitchFamily="18" charset="0"/>
              </a:rPr>
              <a:t>.</a:t>
            </a:r>
            <a:br>
              <a:rPr lang="ru-RU" sz="2000" i="1" dirty="0">
                <a:solidFill>
                  <a:srgbClr val="7030A0"/>
                </a:solidFill>
                <a:effectLst/>
                <a:latin typeface="Times New Roman" panose="02020603050405020304" pitchFamily="18" charset="0"/>
                <a:ea typeface="Times New Roman" panose="02020603050405020304" pitchFamily="18" charset="0"/>
              </a:rPr>
            </a:br>
            <a:r>
              <a:rPr lang="ru-RU" sz="2000" i="1" dirty="0">
                <a:solidFill>
                  <a:srgbClr val="7030A0"/>
                </a:solidFill>
                <a:effectLst/>
                <a:latin typeface="Times New Roman" panose="02020603050405020304" pitchFamily="18" charset="0"/>
                <a:ea typeface="Times New Roman" panose="02020603050405020304" pitchFamily="18" charset="0"/>
              </a:rPr>
              <a:t>	</a:t>
            </a:r>
            <a:r>
              <a:rPr lang="ru-RU" sz="2000" i="1" dirty="0" err="1">
                <a:solidFill>
                  <a:srgbClr val="7030A0"/>
                </a:solidFill>
                <a:effectLst/>
                <a:latin typeface="Times New Roman" panose="02020603050405020304" pitchFamily="18" charset="0"/>
                <a:ea typeface="Times New Roman" panose="02020603050405020304" pitchFamily="18" charset="0"/>
              </a:rPr>
              <a:t>Әлемде</a:t>
            </a:r>
            <a:r>
              <a:rPr lang="ru-RU" sz="2000" i="1" dirty="0">
                <a:solidFill>
                  <a:srgbClr val="7030A0"/>
                </a:solidFill>
                <a:effectLst/>
                <a:latin typeface="Times New Roman" panose="02020603050405020304" pitchFamily="18" charset="0"/>
                <a:ea typeface="Times New Roman" panose="02020603050405020304" pitchFamily="18" charset="0"/>
              </a:rPr>
              <a:t> </a:t>
            </a:r>
            <a:r>
              <a:rPr lang="ru-RU" sz="2000" i="1" dirty="0" err="1">
                <a:solidFill>
                  <a:srgbClr val="7030A0"/>
                </a:solidFill>
                <a:effectLst/>
                <a:latin typeface="Times New Roman" panose="02020603050405020304" pitchFamily="18" charset="0"/>
                <a:ea typeface="Times New Roman" panose="02020603050405020304" pitchFamily="18" charset="0"/>
              </a:rPr>
              <a:t>өзі</a:t>
            </a:r>
            <a:r>
              <a:rPr lang="ru-RU" sz="2000" i="1" dirty="0">
                <a:solidFill>
                  <a:srgbClr val="7030A0"/>
                </a:solidFill>
                <a:effectLst/>
                <a:latin typeface="Times New Roman" panose="02020603050405020304" pitchFamily="18" charset="0"/>
                <a:ea typeface="Times New Roman" panose="02020603050405020304" pitchFamily="18" charset="0"/>
              </a:rPr>
              <a:t> </a:t>
            </a:r>
            <a:r>
              <a:rPr lang="ru-RU" sz="2000" i="1" dirty="0" err="1">
                <a:solidFill>
                  <a:srgbClr val="7030A0"/>
                </a:solidFill>
                <a:effectLst/>
                <a:latin typeface="Times New Roman" panose="02020603050405020304" pitchFamily="18" charset="0"/>
                <a:ea typeface="Times New Roman" panose="02020603050405020304" pitchFamily="18" charset="0"/>
              </a:rPr>
              <a:t>қаламайтын</a:t>
            </a:r>
            <a:r>
              <a:rPr lang="ru-RU" sz="2000" i="1" dirty="0">
                <a:solidFill>
                  <a:srgbClr val="7030A0"/>
                </a:solidFill>
                <a:effectLst/>
                <a:latin typeface="Times New Roman" panose="02020603050405020304" pitchFamily="18" charset="0"/>
                <a:ea typeface="Times New Roman" panose="02020603050405020304" pitchFamily="18" charset="0"/>
              </a:rPr>
              <a:t> </a:t>
            </a:r>
            <a:r>
              <a:rPr lang="ru-RU" sz="2000" i="1" dirty="0" err="1">
                <a:solidFill>
                  <a:srgbClr val="7030A0"/>
                </a:solidFill>
                <a:effectLst/>
                <a:latin typeface="Times New Roman" panose="02020603050405020304" pitchFamily="18" charset="0"/>
                <a:ea typeface="Times New Roman" panose="02020603050405020304" pitchFamily="18" charset="0"/>
              </a:rPr>
              <a:t>мамандық</a:t>
            </a:r>
            <a:r>
              <a:rPr lang="ru-RU" sz="2000" i="1" dirty="0">
                <a:solidFill>
                  <a:srgbClr val="7030A0"/>
                </a:solidFill>
                <a:effectLst/>
                <a:latin typeface="Times New Roman" panose="02020603050405020304" pitchFamily="18" charset="0"/>
                <a:ea typeface="Times New Roman" panose="02020603050405020304" pitchFamily="18" charset="0"/>
              </a:rPr>
              <a:t> </a:t>
            </a:r>
            <a:r>
              <a:rPr lang="ru-RU" sz="2000" i="1" dirty="0" err="1">
                <a:solidFill>
                  <a:srgbClr val="7030A0"/>
                </a:solidFill>
                <a:effectLst/>
                <a:latin typeface="Times New Roman" panose="02020603050405020304" pitchFamily="18" charset="0"/>
                <a:ea typeface="Times New Roman" panose="02020603050405020304" pitchFamily="18" charset="0"/>
              </a:rPr>
              <a:t>иесі</a:t>
            </a:r>
            <a:r>
              <a:rPr lang="ru-RU" sz="2000" i="1" dirty="0">
                <a:solidFill>
                  <a:srgbClr val="7030A0"/>
                </a:solidFill>
                <a:effectLst/>
                <a:latin typeface="Times New Roman" panose="02020603050405020304" pitchFamily="18" charset="0"/>
                <a:ea typeface="Times New Roman" panose="02020603050405020304" pitchFamily="18" charset="0"/>
              </a:rPr>
              <a:t> </a:t>
            </a:r>
            <a:r>
              <a:rPr lang="ru-RU" sz="2000" i="1" dirty="0" err="1">
                <a:solidFill>
                  <a:srgbClr val="7030A0"/>
                </a:solidFill>
                <a:effectLst/>
                <a:latin typeface="Times New Roman" panose="02020603050405020304" pitchFamily="18" charset="0"/>
                <a:ea typeface="Times New Roman" panose="02020603050405020304" pitchFamily="18" charset="0"/>
              </a:rPr>
              <a:t>болып</a:t>
            </a:r>
            <a:r>
              <a:rPr lang="ru-RU" sz="2000" i="1" dirty="0">
                <a:solidFill>
                  <a:srgbClr val="7030A0"/>
                </a:solidFill>
                <a:effectLst/>
                <a:latin typeface="Times New Roman" panose="02020603050405020304" pitchFamily="18" charset="0"/>
                <a:ea typeface="Times New Roman" panose="02020603050405020304" pitchFamily="18" charset="0"/>
              </a:rPr>
              <a:t> </a:t>
            </a:r>
            <a:r>
              <a:rPr lang="ru-RU" sz="2000" i="1" dirty="0" err="1">
                <a:solidFill>
                  <a:srgbClr val="7030A0"/>
                </a:solidFill>
                <a:effectLst/>
                <a:latin typeface="Times New Roman" panose="02020603050405020304" pitchFamily="18" charset="0"/>
                <a:ea typeface="Times New Roman" panose="02020603050405020304" pitchFamily="18" charset="0"/>
              </a:rPr>
              <a:t>жүрген</a:t>
            </a:r>
            <a:r>
              <a:rPr lang="ru-RU" sz="2000" i="1" dirty="0">
                <a:solidFill>
                  <a:srgbClr val="7030A0"/>
                </a:solidFill>
                <a:effectLst/>
                <a:latin typeface="Times New Roman" panose="02020603050405020304" pitchFamily="18" charset="0"/>
                <a:ea typeface="Times New Roman" panose="02020603050405020304" pitchFamily="18" charset="0"/>
              </a:rPr>
              <a:t> </a:t>
            </a:r>
            <a:r>
              <a:rPr lang="ru-RU" sz="2000" i="1" dirty="0" err="1">
                <a:solidFill>
                  <a:srgbClr val="7030A0"/>
                </a:solidFill>
                <a:effectLst/>
                <a:latin typeface="Times New Roman" panose="02020603050405020304" pitchFamily="18" charset="0"/>
                <a:ea typeface="Times New Roman" panose="02020603050405020304" pitchFamily="18" charset="0"/>
              </a:rPr>
              <a:t>қаншама</a:t>
            </a:r>
            <a:r>
              <a:rPr lang="ru-RU" sz="2000" i="1" dirty="0">
                <a:solidFill>
                  <a:srgbClr val="7030A0"/>
                </a:solidFill>
                <a:effectLst/>
                <a:latin typeface="Times New Roman" panose="02020603050405020304" pitchFamily="18" charset="0"/>
                <a:ea typeface="Times New Roman" panose="02020603050405020304" pitchFamily="18" charset="0"/>
              </a:rPr>
              <a:t> </a:t>
            </a:r>
            <a:r>
              <a:rPr lang="ru-RU" sz="2000" i="1" dirty="0" err="1">
                <a:solidFill>
                  <a:srgbClr val="7030A0"/>
                </a:solidFill>
                <a:effectLst/>
                <a:latin typeface="Times New Roman" panose="02020603050405020304" pitchFamily="18" charset="0"/>
                <a:ea typeface="Times New Roman" panose="02020603050405020304" pitchFamily="18" charset="0"/>
              </a:rPr>
              <a:t>адам</a:t>
            </a:r>
            <a:r>
              <a:rPr lang="ru-RU" sz="2000" i="1" dirty="0">
                <a:solidFill>
                  <a:srgbClr val="7030A0"/>
                </a:solidFill>
                <a:effectLst/>
                <a:latin typeface="Times New Roman" panose="02020603050405020304" pitchFamily="18" charset="0"/>
                <a:ea typeface="Times New Roman" panose="02020603050405020304" pitchFamily="18" charset="0"/>
              </a:rPr>
              <a:t> бар, </a:t>
            </a:r>
            <a:r>
              <a:rPr lang="ru-RU" sz="2000" i="1" dirty="0" err="1">
                <a:solidFill>
                  <a:srgbClr val="7030A0"/>
                </a:solidFill>
                <a:effectLst/>
                <a:latin typeface="Times New Roman" panose="02020603050405020304" pitchFamily="18" charset="0"/>
                <a:ea typeface="Times New Roman" panose="02020603050405020304" pitchFamily="18" charset="0"/>
              </a:rPr>
              <a:t>өз</a:t>
            </a:r>
            <a:r>
              <a:rPr lang="ru-RU" sz="2000" i="1" dirty="0">
                <a:solidFill>
                  <a:srgbClr val="7030A0"/>
                </a:solidFill>
                <a:effectLst/>
                <a:latin typeface="Times New Roman" panose="02020603050405020304" pitchFamily="18" charset="0"/>
                <a:ea typeface="Times New Roman" panose="02020603050405020304" pitchFamily="18" charset="0"/>
              </a:rPr>
              <a:t> </a:t>
            </a:r>
            <a:r>
              <a:rPr lang="ru-RU" sz="2000" i="1" dirty="0" err="1">
                <a:solidFill>
                  <a:srgbClr val="7030A0"/>
                </a:solidFill>
                <a:effectLst/>
                <a:latin typeface="Times New Roman" panose="02020603050405020304" pitchFamily="18" charset="0"/>
                <a:ea typeface="Times New Roman" panose="02020603050405020304" pitchFamily="18" charset="0"/>
              </a:rPr>
              <a:t>жұмысын</a:t>
            </a:r>
            <a:r>
              <a:rPr lang="ru-RU" sz="2000" i="1" dirty="0">
                <a:solidFill>
                  <a:srgbClr val="7030A0"/>
                </a:solidFill>
                <a:effectLst/>
                <a:latin typeface="Times New Roman" panose="02020603050405020304" pitchFamily="18" charset="0"/>
                <a:ea typeface="Times New Roman" panose="02020603050405020304" pitchFamily="18" charset="0"/>
              </a:rPr>
              <a:t> </a:t>
            </a:r>
            <a:r>
              <a:rPr lang="ru-RU" sz="2000" i="1" dirty="0" err="1">
                <a:solidFill>
                  <a:srgbClr val="7030A0"/>
                </a:solidFill>
                <a:effectLst/>
                <a:latin typeface="Times New Roman" panose="02020603050405020304" pitchFamily="18" charset="0"/>
                <a:ea typeface="Times New Roman" panose="02020603050405020304" pitchFamily="18" charset="0"/>
              </a:rPr>
              <a:t>жанымен</a:t>
            </a:r>
            <a:r>
              <a:rPr lang="ru-RU" sz="2000" i="1" dirty="0">
                <a:solidFill>
                  <a:srgbClr val="7030A0"/>
                </a:solidFill>
                <a:effectLst/>
                <a:latin typeface="Times New Roman" panose="02020603050405020304" pitchFamily="18" charset="0"/>
                <a:ea typeface="Times New Roman" panose="02020603050405020304" pitchFamily="18" charset="0"/>
              </a:rPr>
              <a:t> </a:t>
            </a:r>
            <a:r>
              <a:rPr lang="ru-RU" sz="2000" i="1" dirty="0" err="1">
                <a:solidFill>
                  <a:srgbClr val="7030A0"/>
                </a:solidFill>
                <a:effectLst/>
                <a:latin typeface="Times New Roman" panose="02020603050405020304" pitchFamily="18" charset="0"/>
                <a:ea typeface="Times New Roman" panose="02020603050405020304" pitchFamily="18" charset="0"/>
              </a:rPr>
              <a:t>сүйіп</a:t>
            </a:r>
            <a:r>
              <a:rPr lang="ru-RU" sz="2000" i="1" dirty="0">
                <a:solidFill>
                  <a:srgbClr val="7030A0"/>
                </a:solidFill>
                <a:effectLst/>
                <a:latin typeface="Times New Roman" panose="02020603050405020304" pitchFamily="18" charset="0"/>
                <a:ea typeface="Times New Roman" panose="02020603050405020304" pitchFamily="18" charset="0"/>
              </a:rPr>
              <a:t> </a:t>
            </a:r>
            <a:r>
              <a:rPr lang="ru-RU" sz="2000" i="1" dirty="0" err="1">
                <a:solidFill>
                  <a:srgbClr val="7030A0"/>
                </a:solidFill>
                <a:effectLst/>
                <a:latin typeface="Times New Roman" panose="02020603050405020304" pitchFamily="18" charset="0"/>
                <a:ea typeface="Times New Roman" panose="02020603050405020304" pitchFamily="18" charset="0"/>
              </a:rPr>
              <a:t>істейтін</a:t>
            </a:r>
            <a:r>
              <a:rPr lang="ru-RU" sz="2000" i="1" dirty="0">
                <a:solidFill>
                  <a:srgbClr val="7030A0"/>
                </a:solidFill>
                <a:effectLst/>
                <a:latin typeface="Times New Roman" panose="02020603050405020304" pitchFamily="18" charset="0"/>
                <a:ea typeface="Times New Roman" panose="02020603050405020304" pitchFamily="18" charset="0"/>
              </a:rPr>
              <a:t> </a:t>
            </a:r>
            <a:r>
              <a:rPr lang="ru-RU" sz="2000" i="1" dirty="0" err="1">
                <a:solidFill>
                  <a:srgbClr val="7030A0"/>
                </a:solidFill>
                <a:effectLst/>
                <a:latin typeface="Times New Roman" panose="02020603050405020304" pitchFamily="18" charset="0"/>
                <a:ea typeface="Times New Roman" panose="02020603050405020304" pitchFamily="18" charset="0"/>
              </a:rPr>
              <a:t>адамдардың</a:t>
            </a:r>
            <a:r>
              <a:rPr lang="ru-RU" sz="2000" i="1" dirty="0">
                <a:solidFill>
                  <a:srgbClr val="7030A0"/>
                </a:solidFill>
                <a:effectLst/>
                <a:latin typeface="Times New Roman" panose="02020603050405020304" pitchFamily="18" charset="0"/>
                <a:ea typeface="Times New Roman" panose="02020603050405020304" pitchFamily="18" charset="0"/>
              </a:rPr>
              <a:t> да саны аз </a:t>
            </a:r>
            <a:r>
              <a:rPr lang="ru-RU" sz="2000" i="1" dirty="0" err="1">
                <a:solidFill>
                  <a:srgbClr val="7030A0"/>
                </a:solidFill>
                <a:effectLst/>
                <a:latin typeface="Times New Roman" panose="02020603050405020304" pitchFamily="18" charset="0"/>
                <a:ea typeface="Times New Roman" panose="02020603050405020304" pitchFamily="18" charset="0"/>
              </a:rPr>
              <a:t>емес</a:t>
            </a:r>
            <a:r>
              <a:rPr lang="ru-RU" sz="2000" i="1" dirty="0">
                <a:solidFill>
                  <a:srgbClr val="7030A0"/>
                </a:solidFill>
                <a:effectLst/>
                <a:latin typeface="Times New Roman" panose="02020603050405020304" pitchFamily="18" charset="0"/>
                <a:ea typeface="Times New Roman" panose="02020603050405020304" pitchFamily="18" charset="0"/>
              </a:rPr>
              <a:t>.</a:t>
            </a:r>
          </a:p>
          <a:p>
            <a:pPr algn="just"/>
            <a:endParaRPr lang="ru-RU" sz="2000" i="1" dirty="0">
              <a:solidFill>
                <a:srgbClr val="7030A0"/>
              </a:solidFill>
              <a:latin typeface="Times New Roman" panose="02020603050405020304" pitchFamily="18" charset="0"/>
              <a:ea typeface="Times New Roman" panose="02020603050405020304" pitchFamily="18" charset="0"/>
            </a:endParaRPr>
          </a:p>
          <a:p>
            <a:pPr algn="ctr"/>
            <a:r>
              <a:rPr lang="ru-RU" sz="2000" i="1" dirty="0">
                <a:solidFill>
                  <a:srgbClr val="7030A0"/>
                </a:solidFill>
                <a:effectLst/>
                <a:latin typeface="Times New Roman" panose="02020603050405020304" pitchFamily="18" charset="0"/>
                <a:ea typeface="Times New Roman" panose="02020603050405020304" pitchFamily="18" charset="0"/>
              </a:rPr>
              <a:t> </a:t>
            </a:r>
            <a:r>
              <a:rPr lang="ru-RU" sz="2000" i="1" dirty="0" err="1">
                <a:solidFill>
                  <a:srgbClr val="7030A0"/>
                </a:solidFill>
                <a:effectLst/>
                <a:latin typeface="Times New Roman" panose="02020603050405020304" pitchFamily="18" charset="0"/>
                <a:ea typeface="Times New Roman" panose="02020603050405020304" pitchFamily="18" charset="0"/>
              </a:rPr>
              <a:t>Мамандық</a:t>
            </a:r>
            <a:r>
              <a:rPr lang="ru-RU" sz="2000" i="1" dirty="0">
                <a:solidFill>
                  <a:srgbClr val="7030A0"/>
                </a:solidFill>
                <a:effectLst/>
                <a:latin typeface="Times New Roman" panose="02020603050405020304" pitchFamily="18" charset="0"/>
                <a:ea typeface="Times New Roman" panose="02020603050405020304" pitchFamily="18" charset="0"/>
              </a:rPr>
              <a:t> </a:t>
            </a:r>
            <a:r>
              <a:rPr lang="ru-RU" sz="2000" i="1" dirty="0" err="1">
                <a:solidFill>
                  <a:srgbClr val="7030A0"/>
                </a:solidFill>
                <a:effectLst/>
                <a:latin typeface="Times New Roman" panose="02020603050405020304" pitchFamily="18" charset="0"/>
                <a:ea typeface="Times New Roman" panose="02020603050405020304" pitchFamily="18" charset="0"/>
              </a:rPr>
              <a:t>таңдаудан</a:t>
            </a:r>
            <a:r>
              <a:rPr lang="ru-RU" sz="2000" i="1" dirty="0">
                <a:solidFill>
                  <a:srgbClr val="7030A0"/>
                </a:solidFill>
                <a:effectLst/>
                <a:latin typeface="Times New Roman" panose="02020603050405020304" pitchFamily="18" charset="0"/>
                <a:ea typeface="Times New Roman" panose="02020603050405020304" pitchFamily="18" charset="0"/>
              </a:rPr>
              <a:t> </a:t>
            </a:r>
            <a:r>
              <a:rPr lang="ru-RU" sz="2000" i="1" dirty="0" err="1">
                <a:solidFill>
                  <a:srgbClr val="7030A0"/>
                </a:solidFill>
                <a:effectLst/>
                <a:latin typeface="Times New Roman" panose="02020603050405020304" pitchFamily="18" charset="0"/>
                <a:ea typeface="Times New Roman" panose="02020603050405020304" pitchFamily="18" charset="0"/>
              </a:rPr>
              <a:t>жаңылмай</a:t>
            </a:r>
            <a:r>
              <a:rPr lang="ru-RU" sz="2000" i="1" dirty="0">
                <a:solidFill>
                  <a:srgbClr val="7030A0"/>
                </a:solidFill>
                <a:effectLst/>
                <a:latin typeface="Times New Roman" panose="02020603050405020304" pitchFamily="18" charset="0"/>
                <a:ea typeface="Times New Roman" panose="02020603050405020304" pitchFamily="18" charset="0"/>
              </a:rPr>
              <a:t>, </a:t>
            </a:r>
            <a:r>
              <a:rPr lang="ru-RU" sz="2000" b="1" i="1" dirty="0" err="1">
                <a:solidFill>
                  <a:srgbClr val="7030A0"/>
                </a:solidFill>
                <a:effectLst/>
                <a:latin typeface="Times New Roman" panose="02020603050405020304" pitchFamily="18" charset="0"/>
                <a:ea typeface="Times New Roman" panose="02020603050405020304" pitchFamily="18" charset="0"/>
              </a:rPr>
              <a:t>өз</a:t>
            </a:r>
            <a:r>
              <a:rPr lang="ru-RU" sz="2000" b="1" i="1" dirty="0">
                <a:solidFill>
                  <a:srgbClr val="7030A0"/>
                </a:solidFill>
                <a:effectLst/>
                <a:latin typeface="Times New Roman" panose="02020603050405020304" pitchFamily="18" charset="0"/>
                <a:ea typeface="Times New Roman" panose="02020603050405020304" pitchFamily="18" charset="0"/>
              </a:rPr>
              <a:t> </a:t>
            </a:r>
            <a:r>
              <a:rPr lang="ru-RU" sz="2000" b="1" i="1" dirty="0" err="1">
                <a:solidFill>
                  <a:srgbClr val="7030A0"/>
                </a:solidFill>
                <a:effectLst/>
                <a:latin typeface="Times New Roman" panose="02020603050405020304" pitchFamily="18" charset="0"/>
                <a:ea typeface="Times New Roman" panose="02020603050405020304" pitchFamily="18" charset="0"/>
              </a:rPr>
              <a:t>өміріңіздің</a:t>
            </a:r>
            <a:r>
              <a:rPr lang="ru-RU" sz="2000" b="1" i="1" dirty="0">
                <a:solidFill>
                  <a:srgbClr val="7030A0"/>
                </a:solidFill>
                <a:effectLst/>
                <a:latin typeface="Times New Roman" panose="02020603050405020304" pitchFamily="18" charset="0"/>
                <a:ea typeface="Times New Roman" panose="02020603050405020304" pitchFamily="18" charset="0"/>
              </a:rPr>
              <a:t> </a:t>
            </a:r>
            <a:r>
              <a:rPr lang="ru-RU" sz="2000" b="1" i="1" dirty="0" err="1">
                <a:solidFill>
                  <a:srgbClr val="7030A0"/>
                </a:solidFill>
                <a:effectLst/>
                <a:latin typeface="Times New Roman" panose="02020603050405020304" pitchFamily="18" charset="0"/>
                <a:ea typeface="Times New Roman" panose="02020603050405020304" pitchFamily="18" charset="0"/>
              </a:rPr>
              <a:t>бір</a:t>
            </a:r>
            <a:r>
              <a:rPr lang="ru-RU" sz="2000" b="1" i="1" dirty="0">
                <a:solidFill>
                  <a:srgbClr val="7030A0"/>
                </a:solidFill>
                <a:effectLst/>
                <a:latin typeface="Times New Roman" panose="02020603050405020304" pitchFamily="18" charset="0"/>
                <a:ea typeface="Times New Roman" panose="02020603050405020304" pitchFamily="18" charset="0"/>
              </a:rPr>
              <a:t> </a:t>
            </a:r>
            <a:r>
              <a:rPr lang="ru-RU" sz="2000" b="1" i="1" dirty="0" err="1">
                <a:solidFill>
                  <a:srgbClr val="7030A0"/>
                </a:solidFill>
                <a:effectLst/>
                <a:latin typeface="Times New Roman" panose="02020603050405020304" pitchFamily="18" charset="0"/>
                <a:ea typeface="Times New Roman" panose="02020603050405020304" pitchFamily="18" charset="0"/>
              </a:rPr>
              <a:t>кірпішін</a:t>
            </a:r>
            <a:r>
              <a:rPr lang="ru-RU" sz="2000" b="1" i="1" dirty="0">
                <a:solidFill>
                  <a:srgbClr val="7030A0"/>
                </a:solidFill>
                <a:effectLst/>
                <a:latin typeface="Times New Roman" panose="02020603050405020304" pitchFamily="18" charset="0"/>
                <a:ea typeface="Times New Roman" panose="02020603050405020304" pitchFamily="18" charset="0"/>
              </a:rPr>
              <a:t> </a:t>
            </a:r>
            <a:r>
              <a:rPr lang="ru-RU" sz="2000" b="1" i="1" dirty="0" err="1">
                <a:solidFill>
                  <a:srgbClr val="7030A0"/>
                </a:solidFill>
                <a:effectLst/>
                <a:latin typeface="Times New Roman" panose="02020603050405020304" pitchFamily="18" charset="0"/>
                <a:ea typeface="Times New Roman" panose="02020603050405020304" pitchFamily="18" charset="0"/>
              </a:rPr>
              <a:t>дұрыс</a:t>
            </a:r>
            <a:r>
              <a:rPr lang="ru-RU" sz="2000" b="1" i="1" dirty="0">
                <a:solidFill>
                  <a:srgbClr val="7030A0"/>
                </a:solidFill>
                <a:effectLst/>
                <a:latin typeface="Times New Roman" panose="02020603050405020304" pitchFamily="18" charset="0"/>
                <a:ea typeface="Times New Roman" panose="02020603050405020304" pitchFamily="18" charset="0"/>
              </a:rPr>
              <a:t> </a:t>
            </a:r>
            <a:r>
              <a:rPr lang="ru-RU" sz="2000" b="1" i="1" dirty="0" err="1">
                <a:solidFill>
                  <a:srgbClr val="7030A0"/>
                </a:solidFill>
                <a:effectLst/>
                <a:latin typeface="Times New Roman" panose="02020603050405020304" pitchFamily="18" charset="0"/>
                <a:ea typeface="Times New Roman" panose="02020603050405020304" pitchFamily="18" charset="0"/>
              </a:rPr>
              <a:t>қалауыңызға</a:t>
            </a:r>
            <a:r>
              <a:rPr lang="ru-RU" sz="2000" i="1" dirty="0">
                <a:solidFill>
                  <a:srgbClr val="7030A0"/>
                </a:solidFill>
                <a:effectLst/>
                <a:latin typeface="Times New Roman" panose="02020603050405020304" pitchFamily="18" charset="0"/>
                <a:ea typeface="Times New Roman" panose="02020603050405020304" pitchFamily="18" charset="0"/>
              </a:rPr>
              <a:t> </a:t>
            </a:r>
            <a:r>
              <a:rPr lang="ru-RU" sz="2000" i="1" dirty="0" err="1">
                <a:solidFill>
                  <a:srgbClr val="7030A0"/>
                </a:solidFill>
                <a:effectLst/>
                <a:latin typeface="Times New Roman" panose="02020603050405020304" pitchFamily="18" charset="0"/>
                <a:ea typeface="Times New Roman" panose="02020603050405020304" pitchFamily="18" charset="0"/>
              </a:rPr>
              <a:t>тілектеспіз</a:t>
            </a:r>
            <a:r>
              <a:rPr lang="ru-RU" sz="2000" i="1" dirty="0">
                <a:solidFill>
                  <a:srgbClr val="7030A0"/>
                </a:solidFill>
                <a:effectLst/>
                <a:latin typeface="Times New Roman" panose="02020603050405020304" pitchFamily="18" charset="0"/>
                <a:ea typeface="Times New Roman" panose="02020603050405020304" pitchFamily="18" charset="0"/>
              </a:rPr>
              <a:t>!</a:t>
            </a:r>
          </a:p>
          <a:p>
            <a:pPr algn="just">
              <a:lnSpc>
                <a:spcPct val="107000"/>
              </a:lnSpc>
              <a:spcAft>
                <a:spcPts val="800"/>
              </a:spcAft>
            </a:pPr>
            <a:r>
              <a:rPr lang="kk-KZ" sz="2000" i="1"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endParaRPr lang="ru-RU" sz="2000" i="1" dirty="0">
              <a:solidFill>
                <a:srgbClr val="7030A0"/>
              </a:solidFill>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5" name="Рисунок 4">
            <a:extLst>
              <a:ext uri="{FF2B5EF4-FFF2-40B4-BE49-F238E27FC236}">
                <a16:creationId xmlns:a16="http://schemas.microsoft.com/office/drawing/2014/main" xmlns="" id="{C30EF46A-4CE8-5FFC-E6A9-05EE728716BF}"/>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4910552" y="3518452"/>
            <a:ext cx="4067175" cy="3048000"/>
          </a:xfrm>
          <a:prstGeom prst="rect">
            <a:avLst/>
          </a:prstGeom>
          <a:noFill/>
          <a:ln>
            <a:noFill/>
          </a:ln>
        </p:spPr>
      </p:pic>
    </p:spTree>
    <p:extLst>
      <p:ext uri="{BB962C8B-B14F-4D97-AF65-F5344CB8AC3E}">
        <p14:creationId xmlns:p14="http://schemas.microsoft.com/office/powerpoint/2010/main" val="3914869137"/>
      </p:ext>
    </p:extLst>
  </p:cSld>
  <p:clrMapOvr>
    <a:masterClrMapping/>
  </p:clrMapOvr>
</p:sld>
</file>

<file path=ppt/theme/theme1.xml><?xml version="1.0" encoding="utf-8"?>
<a:theme xmlns:a="http://schemas.openxmlformats.org/drawingml/2006/main" name="Аспект">
  <a:themeElements>
    <a:clrScheme name="Аспект">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Аспект">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Аспект">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xmlns=""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28</TotalTime>
  <Words>16</Words>
  <Application>Microsoft Office PowerPoint</Application>
  <PresentationFormat>Произвольный</PresentationFormat>
  <Paragraphs>20</Paragraphs>
  <Slides>4</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4</vt:i4>
      </vt:variant>
    </vt:vector>
  </HeadingPairs>
  <TitlesOfParts>
    <vt:vector size="5" baseType="lpstr">
      <vt:lpstr>Аспект</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Админ</dc:creator>
  <cp:lastModifiedBy>user</cp:lastModifiedBy>
  <cp:revision>2</cp:revision>
  <dcterms:created xsi:type="dcterms:W3CDTF">2023-01-12T06:39:44Z</dcterms:created>
  <dcterms:modified xsi:type="dcterms:W3CDTF">2023-01-13T10:16:22Z</dcterms:modified>
</cp:coreProperties>
</file>