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7" r:id="rId14"/>
    <p:sldId id="281" r:id="rId15"/>
    <p:sldId id="279" r:id="rId16"/>
    <p:sldId id="280" r:id="rId17"/>
    <p:sldId id="268" r:id="rId18"/>
    <p:sldId id="282" r:id="rId19"/>
    <p:sldId id="283" r:id="rId20"/>
    <p:sldId id="269" r:id="rId21"/>
    <p:sldId id="285" r:id="rId22"/>
    <p:sldId id="286" r:id="rId23"/>
    <p:sldId id="272" r:id="rId24"/>
    <p:sldId id="273" r:id="rId2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7893"/>
    <a:srgbClr val="C7456A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E2958-C53C-4426-91EB-9786B85BC68D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69CE6C-4966-4335-9F6E-26F156A831DE}">
      <dgm:prSet phldrT="[Текст]"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определять источники информации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2A604F64-AD68-481A-AC10-77777CB8F505}" type="parTrans" cxnId="{C1A67156-AF84-44F0-9DC1-747E178A13D7}">
      <dgm:prSet/>
      <dgm:spPr/>
      <dgm:t>
        <a:bodyPr/>
        <a:lstStyle/>
        <a:p>
          <a:endParaRPr lang="ru-RU"/>
        </a:p>
      </dgm:t>
    </dgm:pt>
    <dgm:pt modelId="{8A8979D5-83A3-411B-8163-8CCA24F6291A}" type="sibTrans" cxnId="{C1A67156-AF84-44F0-9DC1-747E178A13D7}">
      <dgm:prSet/>
      <dgm:spPr/>
      <dgm:t>
        <a:bodyPr/>
        <a:lstStyle/>
        <a:p>
          <a:endParaRPr lang="ru-RU"/>
        </a:p>
      </dgm:t>
    </dgm:pt>
    <dgm:pt modelId="{DE85EE3B-40DE-4850-ACA5-4DEF6AA7C1A8}">
      <dgm:prSet phldrT="[Текст]"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создавать новые информационные модели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DC8E89BF-15F0-46A4-9BC1-2C3A5111812E}" type="parTrans" cxnId="{4B371C71-9621-4A4B-9939-C19491A2BDDD}">
      <dgm:prSet/>
      <dgm:spPr/>
      <dgm:t>
        <a:bodyPr/>
        <a:lstStyle/>
        <a:p>
          <a:endParaRPr lang="ru-RU"/>
        </a:p>
      </dgm:t>
    </dgm:pt>
    <dgm:pt modelId="{37704D0D-8B8B-4B88-BCFE-6130B75E6E63}" type="sibTrans" cxnId="{4B371C71-9621-4A4B-9939-C19491A2BDDD}">
      <dgm:prSet/>
      <dgm:spPr/>
      <dgm:t>
        <a:bodyPr/>
        <a:lstStyle/>
        <a:p>
          <a:endParaRPr lang="ru-RU"/>
        </a:p>
      </dgm:t>
    </dgm:pt>
    <dgm:pt modelId="{62521393-ECD1-4691-9AC1-94FF25042FD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Palatino Linotype" pitchFamily="18" charset="0"/>
            </a:rPr>
            <a:t>Умение наращивать собственный банк знаний</a:t>
          </a:r>
          <a:endParaRPr lang="ru-RU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8DEBDD7D-EFD7-4E8D-A30D-0822DD610A03}" type="parTrans" cxnId="{93D93262-5E6D-464F-A849-9133E3AC6CFA}">
      <dgm:prSet/>
      <dgm:spPr/>
      <dgm:t>
        <a:bodyPr/>
        <a:lstStyle/>
        <a:p>
          <a:endParaRPr lang="ru-RU"/>
        </a:p>
      </dgm:t>
    </dgm:pt>
    <dgm:pt modelId="{0E8C6D13-FCC7-4DC7-BB22-D39C8542AF04}" type="sibTrans" cxnId="{93D93262-5E6D-464F-A849-9133E3AC6CFA}">
      <dgm:prSet/>
      <dgm:spPr/>
      <dgm:t>
        <a:bodyPr/>
        <a:lstStyle/>
        <a:p>
          <a:endParaRPr lang="ru-RU"/>
        </a:p>
      </dgm:t>
    </dgm:pt>
    <dgm:pt modelId="{FAF96372-CE70-44DE-B92E-1B7E4A1455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Palatino Linotype" pitchFamily="18" charset="0"/>
            </a:rPr>
            <a:t>Умение создавать свои  источники информации</a:t>
          </a:r>
          <a:endParaRPr lang="ru-RU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3FB0AEF5-B80B-4004-8E6E-A069955B2C68}" type="parTrans" cxnId="{312DF566-16CA-452E-AD23-554B46AC8DAD}">
      <dgm:prSet/>
      <dgm:spPr/>
      <dgm:t>
        <a:bodyPr/>
        <a:lstStyle/>
        <a:p>
          <a:endParaRPr lang="ru-RU"/>
        </a:p>
      </dgm:t>
    </dgm:pt>
    <dgm:pt modelId="{4148B6F7-C280-4BEE-9E78-9A26AFFFD122}" type="sibTrans" cxnId="{312DF566-16CA-452E-AD23-554B46AC8DAD}">
      <dgm:prSet/>
      <dgm:spPr/>
      <dgm:t>
        <a:bodyPr/>
        <a:lstStyle/>
        <a:p>
          <a:endParaRPr lang="ru-RU"/>
        </a:p>
      </dgm:t>
    </dgm:pt>
    <dgm:pt modelId="{5F9693DD-EB43-4DDD-8337-D3D41D82C7B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Palatino Linotype" pitchFamily="18" charset="0"/>
            </a:rPr>
            <a:t>Умение использовать современные технологии</a:t>
          </a:r>
          <a:endParaRPr lang="ru-RU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E5F4C226-F29A-4DDC-BC44-FF833D868E69}" type="parTrans" cxnId="{BCCB0536-61D7-42CB-85D7-42D15F202145}">
      <dgm:prSet/>
      <dgm:spPr/>
      <dgm:t>
        <a:bodyPr/>
        <a:lstStyle/>
        <a:p>
          <a:endParaRPr lang="ru-RU"/>
        </a:p>
      </dgm:t>
    </dgm:pt>
    <dgm:pt modelId="{7E8C085E-46F4-431B-96EA-C23A968E9D1A}" type="sibTrans" cxnId="{BCCB0536-61D7-42CB-85D7-42D15F202145}">
      <dgm:prSet/>
      <dgm:spPr/>
      <dgm:t>
        <a:bodyPr/>
        <a:lstStyle/>
        <a:p>
          <a:endParaRPr lang="ru-RU"/>
        </a:p>
      </dgm:t>
    </dgm:pt>
    <dgm:pt modelId="{CD9DB8FC-8E72-497D-A78C-AFA065C1204A}">
      <dgm:prSet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анализировать полученную информацию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C3CFA836-8873-410B-B496-424986ED9C08}" type="parTrans" cxnId="{24B4E046-16E1-42B1-AF1E-88506D90E8A6}">
      <dgm:prSet/>
      <dgm:spPr/>
      <dgm:t>
        <a:bodyPr/>
        <a:lstStyle/>
        <a:p>
          <a:endParaRPr lang="ru-RU"/>
        </a:p>
      </dgm:t>
    </dgm:pt>
    <dgm:pt modelId="{D6B43D88-218C-46A6-8F8E-06276DA12A59}" type="sibTrans" cxnId="{24B4E046-16E1-42B1-AF1E-88506D90E8A6}">
      <dgm:prSet/>
      <dgm:spPr/>
      <dgm:t>
        <a:bodyPr/>
        <a:lstStyle/>
        <a:p>
          <a:endParaRPr lang="ru-RU"/>
        </a:p>
      </dgm:t>
    </dgm:pt>
    <dgm:pt modelId="{C2BB83F1-93AA-4D40-A667-3F460D503605}">
      <dgm:prSet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оценивать  достоверность информации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613F3791-4C11-4A53-8A0F-E600F58BC485}" type="parTrans" cxnId="{3FB490EF-E011-4360-9552-B71D02ADD2C4}">
      <dgm:prSet/>
      <dgm:spPr/>
      <dgm:t>
        <a:bodyPr/>
        <a:lstStyle/>
        <a:p>
          <a:endParaRPr lang="ru-RU"/>
        </a:p>
      </dgm:t>
    </dgm:pt>
    <dgm:pt modelId="{D5DAB2F1-65A8-40CF-A022-CDAD486B29C2}" type="sibTrans" cxnId="{3FB490EF-E011-4360-9552-B71D02ADD2C4}">
      <dgm:prSet/>
      <dgm:spPr/>
      <dgm:t>
        <a:bodyPr/>
        <a:lstStyle/>
        <a:p>
          <a:endParaRPr lang="ru-RU"/>
        </a:p>
      </dgm:t>
    </dgm:pt>
    <dgm:pt modelId="{F7A18853-CF38-4A3F-B2D3-7C0E22CD7B39}">
      <dgm:prSet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использовать результаты поиска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1169E36C-ADB7-4D11-B78B-E9573CD3CFF3}" type="parTrans" cxnId="{17A56167-63C2-4882-BBA2-BF6CBAA30234}">
      <dgm:prSet/>
      <dgm:spPr/>
      <dgm:t>
        <a:bodyPr/>
        <a:lstStyle/>
        <a:p>
          <a:endParaRPr lang="ru-RU"/>
        </a:p>
      </dgm:t>
    </dgm:pt>
    <dgm:pt modelId="{DE3F06D6-00F4-46DD-8DED-3E02F08FC8C4}" type="sibTrans" cxnId="{17A56167-63C2-4882-BBA2-BF6CBAA30234}">
      <dgm:prSet/>
      <dgm:spPr/>
      <dgm:t>
        <a:bodyPr/>
        <a:lstStyle/>
        <a:p>
          <a:endParaRPr lang="ru-RU"/>
        </a:p>
      </dgm:t>
    </dgm:pt>
    <dgm:pt modelId="{39918011-9BFC-4BCF-970E-FB200CFFC66C}">
      <dgm:prSet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  <a:latin typeface="Palatino Linotype" pitchFamily="18" charset="0"/>
            </a:rPr>
            <a:t>Умение ощущать потребность в информации</a:t>
          </a:r>
          <a:endParaRPr lang="ru-RU" sz="33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BA71FBFC-663D-4CB8-9614-9D01FCA47035}" type="sibTrans" cxnId="{135827EF-A08C-4E90-B77A-07E939ECB0D4}">
      <dgm:prSet/>
      <dgm:spPr/>
      <dgm:t>
        <a:bodyPr/>
        <a:lstStyle/>
        <a:p>
          <a:endParaRPr lang="ru-RU"/>
        </a:p>
      </dgm:t>
    </dgm:pt>
    <dgm:pt modelId="{2D791308-F119-4B35-BB95-CB7D6D19FACD}" type="parTrans" cxnId="{135827EF-A08C-4E90-B77A-07E939ECB0D4}">
      <dgm:prSet/>
      <dgm:spPr/>
      <dgm:t>
        <a:bodyPr/>
        <a:lstStyle/>
        <a:p>
          <a:endParaRPr lang="ru-RU"/>
        </a:p>
      </dgm:t>
    </dgm:pt>
    <dgm:pt modelId="{32E9FE90-B0E6-483F-9161-198413085565}" type="pres">
      <dgm:prSet presAssocID="{F95E2958-C53C-4426-91EB-9786B85BC6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67A97-E853-4F2F-A709-01B57154A515}" type="pres">
      <dgm:prSet presAssocID="{5969CE6C-4966-4335-9F6E-26F156A831D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59ED0-6DBE-49EE-97AC-0685C2145071}" type="pres">
      <dgm:prSet presAssocID="{8A8979D5-83A3-411B-8163-8CCA24F6291A}" presName="sibTrans" presStyleCnt="0"/>
      <dgm:spPr/>
      <dgm:t>
        <a:bodyPr/>
        <a:lstStyle/>
        <a:p>
          <a:endParaRPr lang="ru-RU"/>
        </a:p>
      </dgm:t>
    </dgm:pt>
    <dgm:pt modelId="{CC6A5F2D-9EFF-4013-A4A7-B6BE125543E7}" type="pres">
      <dgm:prSet presAssocID="{CD9DB8FC-8E72-497D-A78C-AFA065C1204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E68DB-1651-4637-AA8B-5FC142F04723}" type="pres">
      <dgm:prSet presAssocID="{D6B43D88-218C-46A6-8F8E-06276DA12A59}" presName="sibTrans" presStyleCnt="0"/>
      <dgm:spPr/>
      <dgm:t>
        <a:bodyPr/>
        <a:lstStyle/>
        <a:p>
          <a:endParaRPr lang="ru-RU"/>
        </a:p>
      </dgm:t>
    </dgm:pt>
    <dgm:pt modelId="{0947B720-D5AE-4294-A798-853D453580C4}" type="pres">
      <dgm:prSet presAssocID="{C2BB83F1-93AA-4D40-A667-3F460D5036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A6FBC-8A9C-4E6A-BDC1-4E2E18F9D3E2}" type="pres">
      <dgm:prSet presAssocID="{D5DAB2F1-65A8-40CF-A022-CDAD486B29C2}" presName="sibTrans" presStyleCnt="0"/>
      <dgm:spPr/>
      <dgm:t>
        <a:bodyPr/>
        <a:lstStyle/>
        <a:p>
          <a:endParaRPr lang="ru-RU"/>
        </a:p>
      </dgm:t>
    </dgm:pt>
    <dgm:pt modelId="{8914F15E-0D8C-4709-8113-80A3A561D513}" type="pres">
      <dgm:prSet presAssocID="{39918011-9BFC-4BCF-970E-FB200CFFC66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B3249-86E4-453B-8D83-D66F638AC15C}" type="pres">
      <dgm:prSet presAssocID="{BA71FBFC-663D-4CB8-9614-9D01FCA47035}" presName="sibTrans" presStyleCnt="0"/>
      <dgm:spPr/>
      <dgm:t>
        <a:bodyPr/>
        <a:lstStyle/>
        <a:p>
          <a:endParaRPr lang="ru-RU"/>
        </a:p>
      </dgm:t>
    </dgm:pt>
    <dgm:pt modelId="{10A43A9F-77C4-4F68-821E-04285E6B3445}" type="pres">
      <dgm:prSet presAssocID="{F7A18853-CF38-4A3F-B2D3-7C0E22CD7B3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68A6-0478-4F75-B951-A490817BD8B6}" type="pres">
      <dgm:prSet presAssocID="{DE3F06D6-00F4-46DD-8DED-3E02F08FC8C4}" presName="sibTrans" presStyleCnt="0"/>
      <dgm:spPr/>
      <dgm:t>
        <a:bodyPr/>
        <a:lstStyle/>
        <a:p>
          <a:endParaRPr lang="ru-RU"/>
        </a:p>
      </dgm:t>
    </dgm:pt>
    <dgm:pt modelId="{2AA52C34-CAF2-4E18-835E-3F64652D6564}" type="pres">
      <dgm:prSet presAssocID="{DE85EE3B-40DE-4850-ACA5-4DEF6AA7C1A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B47A7-D104-4E86-86A1-3DE1A7605E77}" type="pres">
      <dgm:prSet presAssocID="{37704D0D-8B8B-4B88-BCFE-6130B75E6E63}" presName="sibTrans" presStyleCnt="0"/>
      <dgm:spPr/>
      <dgm:t>
        <a:bodyPr/>
        <a:lstStyle/>
        <a:p>
          <a:endParaRPr lang="ru-RU"/>
        </a:p>
      </dgm:t>
    </dgm:pt>
    <dgm:pt modelId="{C7A3F2E5-E64A-4420-8072-D9B53A915D07}" type="pres">
      <dgm:prSet presAssocID="{62521393-ECD1-4691-9AC1-94FF25042FD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7B50C-10CC-4814-A760-E07C06547069}" type="pres">
      <dgm:prSet presAssocID="{0E8C6D13-FCC7-4DC7-BB22-D39C8542AF04}" presName="sibTrans" presStyleCnt="0"/>
      <dgm:spPr/>
      <dgm:t>
        <a:bodyPr/>
        <a:lstStyle/>
        <a:p>
          <a:endParaRPr lang="ru-RU"/>
        </a:p>
      </dgm:t>
    </dgm:pt>
    <dgm:pt modelId="{6735DFCF-2673-45E3-A19F-C1039ACE61E6}" type="pres">
      <dgm:prSet presAssocID="{FAF96372-CE70-44DE-B92E-1B7E4A1455B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4F728-E5C2-4C08-B48E-32FEAD9E36E9}" type="pres">
      <dgm:prSet presAssocID="{4148B6F7-C280-4BEE-9E78-9A26AFFFD122}" presName="sibTrans" presStyleCnt="0"/>
      <dgm:spPr/>
      <dgm:t>
        <a:bodyPr/>
        <a:lstStyle/>
        <a:p>
          <a:endParaRPr lang="ru-RU"/>
        </a:p>
      </dgm:t>
    </dgm:pt>
    <dgm:pt modelId="{A3D5BDDF-5A7C-4C3E-ADB7-25910432CF3F}" type="pres">
      <dgm:prSet presAssocID="{5F9693DD-EB43-4DDD-8337-D3D41D82C7B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71C71-9621-4A4B-9939-C19491A2BDDD}" srcId="{F95E2958-C53C-4426-91EB-9786B85BC68D}" destId="{DE85EE3B-40DE-4850-ACA5-4DEF6AA7C1A8}" srcOrd="5" destOrd="0" parTransId="{DC8E89BF-15F0-46A4-9BC1-2C3A5111812E}" sibTransId="{37704D0D-8B8B-4B88-BCFE-6130B75E6E63}"/>
    <dgm:cxn modelId="{1235867C-D13B-4F65-821E-84C5BB124922}" type="presOf" srcId="{FAF96372-CE70-44DE-B92E-1B7E4A1455B9}" destId="{6735DFCF-2673-45E3-A19F-C1039ACE61E6}" srcOrd="0" destOrd="0" presId="urn:microsoft.com/office/officeart/2005/8/layout/default"/>
    <dgm:cxn modelId="{BCCB0536-61D7-42CB-85D7-42D15F202145}" srcId="{F95E2958-C53C-4426-91EB-9786B85BC68D}" destId="{5F9693DD-EB43-4DDD-8337-D3D41D82C7BC}" srcOrd="8" destOrd="0" parTransId="{E5F4C226-F29A-4DDC-BC44-FF833D868E69}" sibTransId="{7E8C085E-46F4-431B-96EA-C23A968E9D1A}"/>
    <dgm:cxn modelId="{312DF566-16CA-452E-AD23-554B46AC8DAD}" srcId="{F95E2958-C53C-4426-91EB-9786B85BC68D}" destId="{FAF96372-CE70-44DE-B92E-1B7E4A1455B9}" srcOrd="7" destOrd="0" parTransId="{3FB0AEF5-B80B-4004-8E6E-A069955B2C68}" sibTransId="{4148B6F7-C280-4BEE-9E78-9A26AFFFD122}"/>
    <dgm:cxn modelId="{CE2E106D-1E65-4418-BE83-140E103CA9F5}" type="presOf" srcId="{62521393-ECD1-4691-9AC1-94FF25042FD1}" destId="{C7A3F2E5-E64A-4420-8072-D9B53A915D07}" srcOrd="0" destOrd="0" presId="urn:microsoft.com/office/officeart/2005/8/layout/default"/>
    <dgm:cxn modelId="{9D03633D-E680-4016-A6FD-E1A3164FEBF7}" type="presOf" srcId="{F7A18853-CF38-4A3F-B2D3-7C0E22CD7B39}" destId="{10A43A9F-77C4-4F68-821E-04285E6B3445}" srcOrd="0" destOrd="0" presId="urn:microsoft.com/office/officeart/2005/8/layout/default"/>
    <dgm:cxn modelId="{3F7CE22C-5EA0-42AD-847B-9C01B94FFEA8}" type="presOf" srcId="{DE85EE3B-40DE-4850-ACA5-4DEF6AA7C1A8}" destId="{2AA52C34-CAF2-4E18-835E-3F64652D6564}" srcOrd="0" destOrd="0" presId="urn:microsoft.com/office/officeart/2005/8/layout/default"/>
    <dgm:cxn modelId="{93D93262-5E6D-464F-A849-9133E3AC6CFA}" srcId="{F95E2958-C53C-4426-91EB-9786B85BC68D}" destId="{62521393-ECD1-4691-9AC1-94FF25042FD1}" srcOrd="6" destOrd="0" parTransId="{8DEBDD7D-EFD7-4E8D-A30D-0822DD610A03}" sibTransId="{0E8C6D13-FCC7-4DC7-BB22-D39C8542AF04}"/>
    <dgm:cxn modelId="{AB080269-C35F-4268-87DE-B090391219B4}" type="presOf" srcId="{5F9693DD-EB43-4DDD-8337-D3D41D82C7BC}" destId="{A3D5BDDF-5A7C-4C3E-ADB7-25910432CF3F}" srcOrd="0" destOrd="0" presId="urn:microsoft.com/office/officeart/2005/8/layout/default"/>
    <dgm:cxn modelId="{135827EF-A08C-4E90-B77A-07E939ECB0D4}" srcId="{F95E2958-C53C-4426-91EB-9786B85BC68D}" destId="{39918011-9BFC-4BCF-970E-FB200CFFC66C}" srcOrd="3" destOrd="0" parTransId="{2D791308-F119-4B35-BB95-CB7D6D19FACD}" sibTransId="{BA71FBFC-663D-4CB8-9614-9D01FCA47035}"/>
    <dgm:cxn modelId="{24B4E046-16E1-42B1-AF1E-88506D90E8A6}" srcId="{F95E2958-C53C-4426-91EB-9786B85BC68D}" destId="{CD9DB8FC-8E72-497D-A78C-AFA065C1204A}" srcOrd="1" destOrd="0" parTransId="{C3CFA836-8873-410B-B496-424986ED9C08}" sibTransId="{D6B43D88-218C-46A6-8F8E-06276DA12A59}"/>
    <dgm:cxn modelId="{1166D29F-A834-4A16-93E8-52B930467AA3}" type="presOf" srcId="{5969CE6C-4966-4335-9F6E-26F156A831DE}" destId="{6EE67A97-E853-4F2F-A709-01B57154A515}" srcOrd="0" destOrd="0" presId="urn:microsoft.com/office/officeart/2005/8/layout/default"/>
    <dgm:cxn modelId="{3FB490EF-E011-4360-9552-B71D02ADD2C4}" srcId="{F95E2958-C53C-4426-91EB-9786B85BC68D}" destId="{C2BB83F1-93AA-4D40-A667-3F460D503605}" srcOrd="2" destOrd="0" parTransId="{613F3791-4C11-4A53-8A0F-E600F58BC485}" sibTransId="{D5DAB2F1-65A8-40CF-A022-CDAD486B29C2}"/>
    <dgm:cxn modelId="{17A56167-63C2-4882-BBA2-BF6CBAA30234}" srcId="{F95E2958-C53C-4426-91EB-9786B85BC68D}" destId="{F7A18853-CF38-4A3F-B2D3-7C0E22CD7B39}" srcOrd="4" destOrd="0" parTransId="{1169E36C-ADB7-4D11-B78B-E9573CD3CFF3}" sibTransId="{DE3F06D6-00F4-46DD-8DED-3E02F08FC8C4}"/>
    <dgm:cxn modelId="{DBDA745D-9395-498D-A7CD-A76D2D583233}" type="presOf" srcId="{C2BB83F1-93AA-4D40-A667-3F460D503605}" destId="{0947B720-D5AE-4294-A798-853D453580C4}" srcOrd="0" destOrd="0" presId="urn:microsoft.com/office/officeart/2005/8/layout/default"/>
    <dgm:cxn modelId="{66C31F73-C770-4A7A-8B45-FBF231051FC5}" type="presOf" srcId="{39918011-9BFC-4BCF-970E-FB200CFFC66C}" destId="{8914F15E-0D8C-4709-8113-80A3A561D513}" srcOrd="0" destOrd="0" presId="urn:microsoft.com/office/officeart/2005/8/layout/default"/>
    <dgm:cxn modelId="{DAED41C5-7303-4B90-ABCC-15BD5B6A8A5B}" type="presOf" srcId="{F95E2958-C53C-4426-91EB-9786B85BC68D}" destId="{32E9FE90-B0E6-483F-9161-198413085565}" srcOrd="0" destOrd="0" presId="urn:microsoft.com/office/officeart/2005/8/layout/default"/>
    <dgm:cxn modelId="{F3D301FB-FBA2-4A7C-BD0B-E1B1A94CCE44}" type="presOf" srcId="{CD9DB8FC-8E72-497D-A78C-AFA065C1204A}" destId="{CC6A5F2D-9EFF-4013-A4A7-B6BE125543E7}" srcOrd="0" destOrd="0" presId="urn:microsoft.com/office/officeart/2005/8/layout/default"/>
    <dgm:cxn modelId="{C1A67156-AF84-44F0-9DC1-747E178A13D7}" srcId="{F95E2958-C53C-4426-91EB-9786B85BC68D}" destId="{5969CE6C-4966-4335-9F6E-26F156A831DE}" srcOrd="0" destOrd="0" parTransId="{2A604F64-AD68-481A-AC10-77777CB8F505}" sibTransId="{8A8979D5-83A3-411B-8163-8CCA24F6291A}"/>
    <dgm:cxn modelId="{2E21677C-5926-43F9-9EDB-3AD8E2279A4A}" type="presParOf" srcId="{32E9FE90-B0E6-483F-9161-198413085565}" destId="{6EE67A97-E853-4F2F-A709-01B57154A515}" srcOrd="0" destOrd="0" presId="urn:microsoft.com/office/officeart/2005/8/layout/default"/>
    <dgm:cxn modelId="{C2720FE9-E698-4270-877B-EFF00BCA4605}" type="presParOf" srcId="{32E9FE90-B0E6-483F-9161-198413085565}" destId="{79059ED0-6DBE-49EE-97AC-0685C2145071}" srcOrd="1" destOrd="0" presId="urn:microsoft.com/office/officeart/2005/8/layout/default"/>
    <dgm:cxn modelId="{18CC7BB0-96F4-421D-A415-717A22D40ABE}" type="presParOf" srcId="{32E9FE90-B0E6-483F-9161-198413085565}" destId="{CC6A5F2D-9EFF-4013-A4A7-B6BE125543E7}" srcOrd="2" destOrd="0" presId="urn:microsoft.com/office/officeart/2005/8/layout/default"/>
    <dgm:cxn modelId="{648A76FF-FAF9-4481-801A-A2FBC4E52667}" type="presParOf" srcId="{32E9FE90-B0E6-483F-9161-198413085565}" destId="{82EE68DB-1651-4637-AA8B-5FC142F04723}" srcOrd="3" destOrd="0" presId="urn:microsoft.com/office/officeart/2005/8/layout/default"/>
    <dgm:cxn modelId="{62BA3AAF-1D52-4CFF-9EB5-5AFD98717D5C}" type="presParOf" srcId="{32E9FE90-B0E6-483F-9161-198413085565}" destId="{0947B720-D5AE-4294-A798-853D453580C4}" srcOrd="4" destOrd="0" presId="urn:microsoft.com/office/officeart/2005/8/layout/default"/>
    <dgm:cxn modelId="{B35468FF-44E2-495A-9371-BB8346CAABDD}" type="presParOf" srcId="{32E9FE90-B0E6-483F-9161-198413085565}" destId="{729A6FBC-8A9C-4E6A-BDC1-4E2E18F9D3E2}" srcOrd="5" destOrd="0" presId="urn:microsoft.com/office/officeart/2005/8/layout/default"/>
    <dgm:cxn modelId="{19C43988-FC93-4FE5-A7D3-0078A8469871}" type="presParOf" srcId="{32E9FE90-B0E6-483F-9161-198413085565}" destId="{8914F15E-0D8C-4709-8113-80A3A561D513}" srcOrd="6" destOrd="0" presId="urn:microsoft.com/office/officeart/2005/8/layout/default"/>
    <dgm:cxn modelId="{2BF7ADF8-A3F4-42ED-B9C1-C625953B3B72}" type="presParOf" srcId="{32E9FE90-B0E6-483F-9161-198413085565}" destId="{454B3249-86E4-453B-8D83-D66F638AC15C}" srcOrd="7" destOrd="0" presId="urn:microsoft.com/office/officeart/2005/8/layout/default"/>
    <dgm:cxn modelId="{4530113A-1C47-458A-A9E0-319E66CEE537}" type="presParOf" srcId="{32E9FE90-B0E6-483F-9161-198413085565}" destId="{10A43A9F-77C4-4F68-821E-04285E6B3445}" srcOrd="8" destOrd="0" presId="urn:microsoft.com/office/officeart/2005/8/layout/default"/>
    <dgm:cxn modelId="{28F58E6E-D40C-45EA-86AD-48C0CEAD8282}" type="presParOf" srcId="{32E9FE90-B0E6-483F-9161-198413085565}" destId="{C9F868A6-0478-4F75-B951-A490817BD8B6}" srcOrd="9" destOrd="0" presId="urn:microsoft.com/office/officeart/2005/8/layout/default"/>
    <dgm:cxn modelId="{FFF2276C-0E81-4521-9DF7-702CA87052B5}" type="presParOf" srcId="{32E9FE90-B0E6-483F-9161-198413085565}" destId="{2AA52C34-CAF2-4E18-835E-3F64652D6564}" srcOrd="10" destOrd="0" presId="urn:microsoft.com/office/officeart/2005/8/layout/default"/>
    <dgm:cxn modelId="{A165D920-AEA3-4927-A4A2-F23B3E207DD7}" type="presParOf" srcId="{32E9FE90-B0E6-483F-9161-198413085565}" destId="{5B4B47A7-D104-4E86-86A1-3DE1A7605E77}" srcOrd="11" destOrd="0" presId="urn:microsoft.com/office/officeart/2005/8/layout/default"/>
    <dgm:cxn modelId="{78B8DFAA-24EB-4365-A49F-7D2065FE2FF1}" type="presParOf" srcId="{32E9FE90-B0E6-483F-9161-198413085565}" destId="{C7A3F2E5-E64A-4420-8072-D9B53A915D07}" srcOrd="12" destOrd="0" presId="urn:microsoft.com/office/officeart/2005/8/layout/default"/>
    <dgm:cxn modelId="{FCB2FB75-ECF3-42E1-8FDA-2D7C8EF79C4D}" type="presParOf" srcId="{32E9FE90-B0E6-483F-9161-198413085565}" destId="{9097B50C-10CC-4814-A760-E07C06547069}" srcOrd="13" destOrd="0" presId="urn:microsoft.com/office/officeart/2005/8/layout/default"/>
    <dgm:cxn modelId="{4F370A95-F888-40CF-9D32-4BC59DD1E7D7}" type="presParOf" srcId="{32E9FE90-B0E6-483F-9161-198413085565}" destId="{6735DFCF-2673-45E3-A19F-C1039ACE61E6}" srcOrd="14" destOrd="0" presId="urn:microsoft.com/office/officeart/2005/8/layout/default"/>
    <dgm:cxn modelId="{39207454-17AE-4C9B-9362-9E1149183722}" type="presParOf" srcId="{32E9FE90-B0E6-483F-9161-198413085565}" destId="{FEB4F728-E5C2-4C08-B48E-32FEAD9E36E9}" srcOrd="15" destOrd="0" presId="urn:microsoft.com/office/officeart/2005/8/layout/default"/>
    <dgm:cxn modelId="{F2E2BA99-0DC2-43BE-B26A-AD64BB8114A3}" type="presParOf" srcId="{32E9FE90-B0E6-483F-9161-198413085565}" destId="{A3D5BDDF-5A7C-4C3E-ADB7-25910432CF3F}" srcOrd="1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38510" y="1381819"/>
            <a:ext cx="8010978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664" y="554716"/>
            <a:ext cx="17750670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5383" y="1742311"/>
            <a:ext cx="12877232" cy="3689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ll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6.png"/><Relationship Id="rId7" Type="http://schemas.openxmlformats.org/officeDocument/2006/relationships/image" Target="../media/image6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48.png"/><Relationship Id="rId10" Type="http://schemas.openxmlformats.org/officeDocument/2006/relationships/image" Target="../media/image67.jpeg"/><Relationship Id="rId4" Type="http://schemas.openxmlformats.org/officeDocument/2006/relationships/image" Target="../media/image47.pn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sites.google.com/view/sauattykeleshek-kz/homepage-kz" TargetMode="External"/><Relationship Id="rId7" Type="http://schemas.openxmlformats.org/officeDocument/2006/relationships/hyperlink" Target="https://prosto-ponyatno.ru/komp-uroki-novichkam/ssylki-chto-takoe-giperssylka-i-kak-ona-sozdaetsya/?ysclid=l12engua1" TargetMode="External"/><Relationship Id="rId2" Type="http://schemas.openxmlformats.org/officeDocument/2006/relationships/hyperlink" Target="https://infourok.ru/material.html?mid=113479&amp;ysclid=l10zha2ke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-revenue.ru/sajtostroenie/web-site" TargetMode="External"/><Relationship Id="rId5" Type="http://schemas.openxmlformats.org/officeDocument/2006/relationships/hyperlink" Target="https://dic.academic.ru/dic.nsf/ruwiki/4843" TargetMode="External"/><Relationship Id="rId4" Type="http://schemas.openxmlformats.org/officeDocument/2006/relationships/hyperlink" Target="https://obrazovaka.ru/informatika/vidy-informacii-po-forme-predstavleniy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86876" y="4571996"/>
            <a:ext cx="8215306" cy="4636213"/>
            <a:chOff x="0" y="960519"/>
            <a:chExt cx="18288000" cy="9319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46578"/>
              <a:ext cx="18287999" cy="85329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7650149" y="5022278"/>
              <a:ext cx="2743200" cy="2245360"/>
            </a:xfrm>
            <a:custGeom>
              <a:avLst/>
              <a:gdLst/>
              <a:ahLst/>
              <a:cxnLst/>
              <a:rect l="l" t="t" r="r" b="b"/>
              <a:pathLst>
                <a:path w="2743200" h="2245359">
                  <a:moveTo>
                    <a:pt x="1133373" y="2209381"/>
                  </a:moveTo>
                  <a:lnTo>
                    <a:pt x="790651" y="121640"/>
                  </a:lnTo>
                  <a:lnTo>
                    <a:pt x="185750" y="157353"/>
                  </a:lnTo>
                  <a:lnTo>
                    <a:pt x="157162" y="189204"/>
                  </a:lnTo>
                  <a:lnTo>
                    <a:pt x="94043" y="289255"/>
                  </a:lnTo>
                  <a:lnTo>
                    <a:pt x="30327" y="464172"/>
                  </a:lnTo>
                  <a:lnTo>
                    <a:pt x="0" y="720636"/>
                  </a:lnTo>
                  <a:lnTo>
                    <a:pt x="23672" y="1121727"/>
                  </a:lnTo>
                  <a:lnTo>
                    <a:pt x="78790" y="1614766"/>
                  </a:lnTo>
                  <a:lnTo>
                    <a:pt x="134480" y="2032927"/>
                  </a:lnTo>
                  <a:lnTo>
                    <a:pt x="159905" y="2209381"/>
                  </a:lnTo>
                  <a:lnTo>
                    <a:pt x="1133373" y="2209381"/>
                  </a:lnTo>
                  <a:close/>
                </a:path>
                <a:path w="2743200" h="2245359">
                  <a:moveTo>
                    <a:pt x="2742603" y="756272"/>
                  </a:moveTo>
                  <a:lnTo>
                    <a:pt x="2712262" y="499808"/>
                  </a:lnTo>
                  <a:lnTo>
                    <a:pt x="2648559" y="324891"/>
                  </a:lnTo>
                  <a:lnTo>
                    <a:pt x="2585453" y="224840"/>
                  </a:lnTo>
                  <a:lnTo>
                    <a:pt x="2556865" y="192976"/>
                  </a:lnTo>
                  <a:lnTo>
                    <a:pt x="2537523" y="168973"/>
                  </a:lnTo>
                  <a:lnTo>
                    <a:pt x="2473541" y="114223"/>
                  </a:lnTo>
                  <a:lnTo>
                    <a:pt x="2355989" y="54622"/>
                  </a:lnTo>
                  <a:lnTo>
                    <a:pt x="2175954" y="16078"/>
                  </a:lnTo>
                  <a:lnTo>
                    <a:pt x="2017356" y="6781"/>
                  </a:lnTo>
                  <a:lnTo>
                    <a:pt x="1841309" y="2019"/>
                  </a:lnTo>
                  <a:lnTo>
                    <a:pt x="1698510" y="254"/>
                  </a:lnTo>
                  <a:lnTo>
                    <a:pt x="1639646" y="0"/>
                  </a:lnTo>
                  <a:lnTo>
                    <a:pt x="1609229" y="2245017"/>
                  </a:lnTo>
                  <a:lnTo>
                    <a:pt x="2582684" y="2245017"/>
                  </a:lnTo>
                  <a:lnTo>
                    <a:pt x="2608110" y="2068563"/>
                  </a:lnTo>
                  <a:lnTo>
                    <a:pt x="2663812" y="1650390"/>
                  </a:lnTo>
                  <a:lnTo>
                    <a:pt x="2718930" y="1157351"/>
                  </a:lnTo>
                  <a:lnTo>
                    <a:pt x="2742603" y="756272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4504" y="2210412"/>
              <a:ext cx="10921519" cy="7121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object 7"/>
            <p:cNvSpPr/>
            <p:nvPr/>
          </p:nvSpPr>
          <p:spPr>
            <a:xfrm>
              <a:off x="5772962" y="7669161"/>
              <a:ext cx="6571615" cy="1302385"/>
            </a:xfrm>
            <a:custGeom>
              <a:avLst/>
              <a:gdLst/>
              <a:ahLst/>
              <a:cxnLst/>
              <a:rect l="l" t="t" r="r" b="b"/>
              <a:pathLst>
                <a:path w="6571615" h="1302384">
                  <a:moveTo>
                    <a:pt x="4716564" y="1301800"/>
                  </a:moveTo>
                  <a:lnTo>
                    <a:pt x="4516107" y="804164"/>
                  </a:lnTo>
                  <a:lnTo>
                    <a:pt x="2036356" y="804164"/>
                  </a:lnTo>
                  <a:lnTo>
                    <a:pt x="1887867" y="1301800"/>
                  </a:lnTo>
                  <a:lnTo>
                    <a:pt x="4716564" y="1301800"/>
                  </a:lnTo>
                  <a:close/>
                </a:path>
                <a:path w="6571615" h="1302384">
                  <a:moveTo>
                    <a:pt x="6571285" y="496785"/>
                  </a:moveTo>
                  <a:lnTo>
                    <a:pt x="6532004" y="451421"/>
                  </a:lnTo>
                  <a:lnTo>
                    <a:pt x="6437452" y="343471"/>
                  </a:lnTo>
                  <a:lnTo>
                    <a:pt x="6322530" y="215150"/>
                  </a:lnTo>
                  <a:lnTo>
                    <a:pt x="6222162" y="108648"/>
                  </a:lnTo>
                  <a:lnTo>
                    <a:pt x="6123000" y="45859"/>
                  </a:lnTo>
                  <a:lnTo>
                    <a:pt x="6010745" y="13601"/>
                  </a:lnTo>
                  <a:lnTo>
                    <a:pt x="5918860" y="1701"/>
                  </a:lnTo>
                  <a:lnTo>
                    <a:pt x="5880798" y="0"/>
                  </a:lnTo>
                  <a:lnTo>
                    <a:pt x="651687" y="0"/>
                  </a:lnTo>
                  <a:lnTo>
                    <a:pt x="515924" y="13335"/>
                  </a:lnTo>
                  <a:lnTo>
                    <a:pt x="444157" y="42672"/>
                  </a:lnTo>
                  <a:lnTo>
                    <a:pt x="416039" y="72021"/>
                  </a:lnTo>
                  <a:lnTo>
                    <a:pt x="411200" y="85356"/>
                  </a:lnTo>
                  <a:lnTo>
                    <a:pt x="0" y="527812"/>
                  </a:lnTo>
                  <a:lnTo>
                    <a:pt x="6571285" y="496785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48441" y="5316130"/>
              <a:ext cx="62230" cy="89535"/>
            </a:xfrm>
            <a:custGeom>
              <a:avLst/>
              <a:gdLst/>
              <a:ahLst/>
              <a:cxnLst/>
              <a:rect l="l" t="t" r="r" b="b"/>
              <a:pathLst>
                <a:path w="62229" h="89535">
                  <a:moveTo>
                    <a:pt x="61900" y="89339"/>
                  </a:moveTo>
                  <a:lnTo>
                    <a:pt x="0" y="89339"/>
                  </a:lnTo>
                  <a:lnTo>
                    <a:pt x="7098" y="0"/>
                  </a:lnTo>
                  <a:lnTo>
                    <a:pt x="47680" y="0"/>
                  </a:lnTo>
                  <a:lnTo>
                    <a:pt x="61900" y="89339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7296" y="4738358"/>
              <a:ext cx="248261" cy="2511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object 10"/>
            <p:cNvSpPr/>
            <p:nvPr/>
          </p:nvSpPr>
          <p:spPr>
            <a:xfrm>
              <a:off x="3654552" y="4340262"/>
              <a:ext cx="10744835" cy="4754245"/>
            </a:xfrm>
            <a:custGeom>
              <a:avLst/>
              <a:gdLst/>
              <a:ahLst/>
              <a:cxnLst/>
              <a:rect l="l" t="t" r="r" b="b"/>
              <a:pathLst>
                <a:path w="10744835" h="4754245">
                  <a:moveTo>
                    <a:pt x="2946870" y="3300374"/>
                  </a:moveTo>
                  <a:lnTo>
                    <a:pt x="2894203" y="3263735"/>
                  </a:lnTo>
                  <a:lnTo>
                    <a:pt x="2373934" y="4012400"/>
                  </a:lnTo>
                  <a:lnTo>
                    <a:pt x="2426601" y="4049026"/>
                  </a:lnTo>
                  <a:lnTo>
                    <a:pt x="2946870" y="3300374"/>
                  </a:lnTo>
                  <a:close/>
                </a:path>
                <a:path w="10744835" h="4754245">
                  <a:moveTo>
                    <a:pt x="3327349" y="3320669"/>
                  </a:moveTo>
                  <a:lnTo>
                    <a:pt x="3274669" y="3284016"/>
                  </a:lnTo>
                  <a:lnTo>
                    <a:pt x="2754211" y="4032542"/>
                  </a:lnTo>
                  <a:lnTo>
                    <a:pt x="2806877" y="4069194"/>
                  </a:lnTo>
                  <a:lnTo>
                    <a:pt x="3327349" y="3320669"/>
                  </a:lnTo>
                  <a:close/>
                </a:path>
                <a:path w="10744835" h="4754245">
                  <a:moveTo>
                    <a:pt x="3687292" y="3294329"/>
                  </a:moveTo>
                  <a:lnTo>
                    <a:pt x="3628402" y="3268891"/>
                  </a:lnTo>
                  <a:lnTo>
                    <a:pt x="3339947" y="3937419"/>
                  </a:lnTo>
                  <a:lnTo>
                    <a:pt x="3398824" y="3962857"/>
                  </a:lnTo>
                  <a:lnTo>
                    <a:pt x="3687292" y="3294329"/>
                  </a:lnTo>
                  <a:close/>
                </a:path>
                <a:path w="10744835" h="4754245">
                  <a:moveTo>
                    <a:pt x="4147604" y="3293478"/>
                  </a:moveTo>
                  <a:lnTo>
                    <a:pt x="4087761" y="3270364"/>
                  </a:lnTo>
                  <a:lnTo>
                    <a:pt x="3798798" y="4018940"/>
                  </a:lnTo>
                  <a:lnTo>
                    <a:pt x="3858628" y="4042054"/>
                  </a:lnTo>
                  <a:lnTo>
                    <a:pt x="4147604" y="3293478"/>
                  </a:lnTo>
                  <a:close/>
                </a:path>
                <a:path w="10744835" h="4754245">
                  <a:moveTo>
                    <a:pt x="4357040" y="4716183"/>
                  </a:moveTo>
                  <a:lnTo>
                    <a:pt x="4158183" y="4706810"/>
                  </a:lnTo>
                  <a:lnTo>
                    <a:pt x="3837889" y="4701248"/>
                  </a:lnTo>
                  <a:lnTo>
                    <a:pt x="3178352" y="4693958"/>
                  </a:lnTo>
                  <a:lnTo>
                    <a:pt x="2161362" y="4690135"/>
                  </a:lnTo>
                  <a:lnTo>
                    <a:pt x="1250607" y="4693297"/>
                  </a:lnTo>
                  <a:lnTo>
                    <a:pt x="659485" y="4699292"/>
                  </a:lnTo>
                  <a:lnTo>
                    <a:pt x="599541" y="4699012"/>
                  </a:lnTo>
                  <a:lnTo>
                    <a:pt x="541794" y="4697882"/>
                  </a:lnTo>
                  <a:lnTo>
                    <a:pt x="486371" y="4695774"/>
                  </a:lnTo>
                  <a:lnTo>
                    <a:pt x="433374" y="4692574"/>
                  </a:lnTo>
                  <a:lnTo>
                    <a:pt x="382943" y="4688141"/>
                  </a:lnTo>
                  <a:lnTo>
                    <a:pt x="323799" y="4680623"/>
                  </a:lnTo>
                  <a:lnTo>
                    <a:pt x="269265" y="4671149"/>
                  </a:lnTo>
                  <a:lnTo>
                    <a:pt x="219633" y="4659973"/>
                  </a:lnTo>
                  <a:lnTo>
                    <a:pt x="175171" y="4647374"/>
                  </a:lnTo>
                  <a:lnTo>
                    <a:pt x="136194" y="4633582"/>
                  </a:lnTo>
                  <a:lnTo>
                    <a:pt x="75476" y="4604702"/>
                  </a:lnTo>
                  <a:lnTo>
                    <a:pt x="33185" y="4572711"/>
                  </a:lnTo>
                  <a:lnTo>
                    <a:pt x="19951" y="4554766"/>
                  </a:lnTo>
                  <a:lnTo>
                    <a:pt x="13906" y="4552353"/>
                  </a:lnTo>
                  <a:lnTo>
                    <a:pt x="2806" y="4556760"/>
                  </a:lnTo>
                  <a:lnTo>
                    <a:pt x="0" y="4563249"/>
                  </a:lnTo>
                  <a:lnTo>
                    <a:pt x="3060" y="4570806"/>
                  </a:lnTo>
                  <a:lnTo>
                    <a:pt x="39077" y="4610176"/>
                  </a:lnTo>
                  <a:lnTo>
                    <a:pt x="90411" y="4643602"/>
                  </a:lnTo>
                  <a:lnTo>
                    <a:pt x="125018" y="4660354"/>
                  </a:lnTo>
                  <a:lnTo>
                    <a:pt x="165392" y="4676216"/>
                  </a:lnTo>
                  <a:lnTo>
                    <a:pt x="211188" y="4690910"/>
                  </a:lnTo>
                  <a:lnTo>
                    <a:pt x="262128" y="4704219"/>
                  </a:lnTo>
                  <a:lnTo>
                    <a:pt x="317919" y="4715878"/>
                  </a:lnTo>
                  <a:lnTo>
                    <a:pt x="378269" y="4725632"/>
                  </a:lnTo>
                  <a:lnTo>
                    <a:pt x="420890" y="4730978"/>
                  </a:lnTo>
                  <a:lnTo>
                    <a:pt x="465315" y="4735474"/>
                  </a:lnTo>
                  <a:lnTo>
                    <a:pt x="511467" y="4739119"/>
                  </a:lnTo>
                  <a:lnTo>
                    <a:pt x="559269" y="4741926"/>
                  </a:lnTo>
                  <a:lnTo>
                    <a:pt x="608634" y="4743882"/>
                  </a:lnTo>
                  <a:lnTo>
                    <a:pt x="659485" y="4744999"/>
                  </a:lnTo>
                  <a:lnTo>
                    <a:pt x="1197178" y="4750536"/>
                  </a:lnTo>
                  <a:lnTo>
                    <a:pt x="2161362" y="4754118"/>
                  </a:lnTo>
                  <a:lnTo>
                    <a:pt x="3072117" y="4751070"/>
                  </a:lnTo>
                  <a:lnTo>
                    <a:pt x="3837889" y="4743031"/>
                  </a:lnTo>
                  <a:lnTo>
                    <a:pt x="4351896" y="4733239"/>
                  </a:lnTo>
                  <a:lnTo>
                    <a:pt x="4356760" y="4728388"/>
                  </a:lnTo>
                  <a:lnTo>
                    <a:pt x="4357040" y="4716183"/>
                  </a:lnTo>
                  <a:close/>
                </a:path>
                <a:path w="10744835" h="4754245">
                  <a:moveTo>
                    <a:pt x="4542866" y="3294684"/>
                  </a:moveTo>
                  <a:lnTo>
                    <a:pt x="4484332" y="3268446"/>
                  </a:lnTo>
                  <a:lnTo>
                    <a:pt x="4185018" y="3936873"/>
                  </a:lnTo>
                  <a:lnTo>
                    <a:pt x="4243540" y="3963111"/>
                  </a:lnTo>
                  <a:lnTo>
                    <a:pt x="4542866" y="3294684"/>
                  </a:lnTo>
                  <a:close/>
                </a:path>
                <a:path w="10744835" h="4754245">
                  <a:moveTo>
                    <a:pt x="4890871" y="3292094"/>
                  </a:moveTo>
                  <a:lnTo>
                    <a:pt x="4830064" y="3271659"/>
                  </a:lnTo>
                  <a:lnTo>
                    <a:pt x="4605667" y="3940111"/>
                  </a:lnTo>
                  <a:lnTo>
                    <a:pt x="4666475" y="3960545"/>
                  </a:lnTo>
                  <a:lnTo>
                    <a:pt x="4890871" y="3292094"/>
                  </a:lnTo>
                  <a:close/>
                </a:path>
                <a:path w="10744835" h="4754245">
                  <a:moveTo>
                    <a:pt x="5368404" y="3289223"/>
                  </a:moveTo>
                  <a:lnTo>
                    <a:pt x="5306060" y="3274174"/>
                  </a:lnTo>
                  <a:lnTo>
                    <a:pt x="5144871" y="3942524"/>
                  </a:lnTo>
                  <a:lnTo>
                    <a:pt x="5207216" y="3957574"/>
                  </a:lnTo>
                  <a:lnTo>
                    <a:pt x="5368404" y="3289223"/>
                  </a:lnTo>
                  <a:close/>
                </a:path>
                <a:path w="10744835" h="4754245">
                  <a:moveTo>
                    <a:pt x="5737542" y="3283635"/>
                  </a:moveTo>
                  <a:lnTo>
                    <a:pt x="5673534" y="3279546"/>
                  </a:lnTo>
                  <a:lnTo>
                    <a:pt x="5630900" y="3947960"/>
                  </a:lnTo>
                  <a:lnTo>
                    <a:pt x="5694908" y="3952049"/>
                  </a:lnTo>
                  <a:lnTo>
                    <a:pt x="5737542" y="3283635"/>
                  </a:lnTo>
                  <a:close/>
                </a:path>
                <a:path w="10744835" h="4754245">
                  <a:moveTo>
                    <a:pt x="6111735" y="3948112"/>
                  </a:moveTo>
                  <a:lnTo>
                    <a:pt x="6074397" y="3279686"/>
                  </a:lnTo>
                  <a:lnTo>
                    <a:pt x="6010364" y="3283267"/>
                  </a:lnTo>
                  <a:lnTo>
                    <a:pt x="6047702" y="3951694"/>
                  </a:lnTo>
                  <a:lnTo>
                    <a:pt x="6111735" y="3948112"/>
                  </a:lnTo>
                  <a:close/>
                </a:path>
                <a:path w="10744835" h="4754245">
                  <a:moveTo>
                    <a:pt x="6581521" y="3913911"/>
                  </a:moveTo>
                  <a:lnTo>
                    <a:pt x="6450393" y="3256178"/>
                  </a:lnTo>
                  <a:lnTo>
                    <a:pt x="6387503" y="3268726"/>
                  </a:lnTo>
                  <a:lnTo>
                    <a:pt x="6518630" y="3926459"/>
                  </a:lnTo>
                  <a:lnTo>
                    <a:pt x="6581521" y="3913911"/>
                  </a:lnTo>
                  <a:close/>
                </a:path>
                <a:path w="10744835" h="4754245">
                  <a:moveTo>
                    <a:pt x="7050062" y="3939222"/>
                  </a:moveTo>
                  <a:lnTo>
                    <a:pt x="6809562" y="3270808"/>
                  </a:lnTo>
                  <a:lnTo>
                    <a:pt x="6749212" y="3292538"/>
                  </a:lnTo>
                  <a:lnTo>
                    <a:pt x="6989712" y="3960965"/>
                  </a:lnTo>
                  <a:lnTo>
                    <a:pt x="7050062" y="3939222"/>
                  </a:lnTo>
                  <a:close/>
                </a:path>
                <a:path w="10744835" h="4754245">
                  <a:moveTo>
                    <a:pt x="7260818" y="2628354"/>
                  </a:moveTo>
                  <a:lnTo>
                    <a:pt x="3545916" y="2628354"/>
                  </a:lnTo>
                  <a:lnTo>
                    <a:pt x="3545916" y="2909201"/>
                  </a:lnTo>
                  <a:lnTo>
                    <a:pt x="7260818" y="2909201"/>
                  </a:lnTo>
                  <a:lnTo>
                    <a:pt x="7260818" y="2628354"/>
                  </a:lnTo>
                  <a:close/>
                </a:path>
                <a:path w="10744835" h="4754245">
                  <a:moveTo>
                    <a:pt x="7450163" y="3905453"/>
                  </a:moveTo>
                  <a:lnTo>
                    <a:pt x="7129450" y="3267291"/>
                  </a:lnTo>
                  <a:lnTo>
                    <a:pt x="7072147" y="3296120"/>
                  </a:lnTo>
                  <a:lnTo>
                    <a:pt x="7392860" y="3934282"/>
                  </a:lnTo>
                  <a:lnTo>
                    <a:pt x="7450163" y="3905453"/>
                  </a:lnTo>
                  <a:close/>
                </a:path>
                <a:path w="10744835" h="4754245">
                  <a:moveTo>
                    <a:pt x="7974177" y="3900995"/>
                  </a:moveTo>
                  <a:lnTo>
                    <a:pt x="7511580" y="3262833"/>
                  </a:lnTo>
                  <a:lnTo>
                    <a:pt x="7459650" y="3300514"/>
                  </a:lnTo>
                  <a:lnTo>
                    <a:pt x="7922234" y="3938689"/>
                  </a:lnTo>
                  <a:lnTo>
                    <a:pt x="7974177" y="3900995"/>
                  </a:lnTo>
                  <a:close/>
                </a:path>
                <a:path w="10744835" h="4754245">
                  <a:moveTo>
                    <a:pt x="8320405" y="341122"/>
                  </a:moveTo>
                  <a:lnTo>
                    <a:pt x="8166430" y="124879"/>
                  </a:lnTo>
                  <a:lnTo>
                    <a:pt x="8145183" y="112598"/>
                  </a:lnTo>
                  <a:lnTo>
                    <a:pt x="8132915" y="113347"/>
                  </a:lnTo>
                  <a:lnTo>
                    <a:pt x="8121472" y="118948"/>
                  </a:lnTo>
                  <a:lnTo>
                    <a:pt x="8113103" y="128549"/>
                  </a:lnTo>
                  <a:lnTo>
                    <a:pt x="8109204" y="140220"/>
                  </a:lnTo>
                  <a:lnTo>
                    <a:pt x="8109953" y="152501"/>
                  </a:lnTo>
                  <a:lnTo>
                    <a:pt x="8263179" y="356476"/>
                  </a:lnTo>
                  <a:lnTo>
                    <a:pt x="8288629" y="369036"/>
                  </a:lnTo>
                  <a:lnTo>
                    <a:pt x="8295449" y="369036"/>
                  </a:lnTo>
                  <a:lnTo>
                    <a:pt x="8302307" y="366877"/>
                  </a:lnTo>
                  <a:lnTo>
                    <a:pt x="8308137" y="362407"/>
                  </a:lnTo>
                  <a:lnTo>
                    <a:pt x="8316506" y="352780"/>
                  </a:lnTo>
                  <a:lnTo>
                    <a:pt x="8320405" y="341122"/>
                  </a:lnTo>
                  <a:close/>
                </a:path>
                <a:path w="10744835" h="4754245">
                  <a:moveTo>
                    <a:pt x="8433410" y="3898366"/>
                  </a:moveTo>
                  <a:lnTo>
                    <a:pt x="7845425" y="3260191"/>
                  </a:lnTo>
                  <a:lnTo>
                    <a:pt x="7798270" y="3303676"/>
                  </a:lnTo>
                  <a:lnTo>
                    <a:pt x="8386254" y="3941851"/>
                  </a:lnTo>
                  <a:lnTo>
                    <a:pt x="8433410" y="3898366"/>
                  </a:lnTo>
                  <a:close/>
                </a:path>
                <a:path w="10744835" h="4754245">
                  <a:moveTo>
                    <a:pt x="8447392" y="32080"/>
                  </a:moveTo>
                  <a:lnTo>
                    <a:pt x="8444878" y="19596"/>
                  </a:lnTo>
                  <a:lnTo>
                    <a:pt x="8438007" y="9398"/>
                  </a:lnTo>
                  <a:lnTo>
                    <a:pt x="8427809" y="2527"/>
                  </a:lnTo>
                  <a:lnTo>
                    <a:pt x="8415325" y="0"/>
                  </a:lnTo>
                  <a:lnTo>
                    <a:pt x="8402841" y="2527"/>
                  </a:lnTo>
                  <a:lnTo>
                    <a:pt x="8392642" y="9398"/>
                  </a:lnTo>
                  <a:lnTo>
                    <a:pt x="8385772" y="19596"/>
                  </a:lnTo>
                  <a:lnTo>
                    <a:pt x="8383257" y="32080"/>
                  </a:lnTo>
                  <a:lnTo>
                    <a:pt x="8383257" y="280758"/>
                  </a:lnTo>
                  <a:lnTo>
                    <a:pt x="8385772" y="293243"/>
                  </a:lnTo>
                  <a:lnTo>
                    <a:pt x="8392642" y="303441"/>
                  </a:lnTo>
                  <a:lnTo>
                    <a:pt x="8402841" y="310311"/>
                  </a:lnTo>
                  <a:lnTo>
                    <a:pt x="8415325" y="312839"/>
                  </a:lnTo>
                  <a:lnTo>
                    <a:pt x="8427809" y="310311"/>
                  </a:lnTo>
                  <a:lnTo>
                    <a:pt x="8438007" y="303441"/>
                  </a:lnTo>
                  <a:lnTo>
                    <a:pt x="8444878" y="293243"/>
                  </a:lnTo>
                  <a:lnTo>
                    <a:pt x="8447392" y="280758"/>
                  </a:lnTo>
                  <a:lnTo>
                    <a:pt x="8447392" y="32080"/>
                  </a:lnTo>
                  <a:close/>
                </a:path>
                <a:path w="10744835" h="4754245">
                  <a:moveTo>
                    <a:pt x="8558822" y="1950758"/>
                  </a:moveTo>
                  <a:lnTo>
                    <a:pt x="8557476" y="1910651"/>
                  </a:lnTo>
                  <a:lnTo>
                    <a:pt x="8537181" y="1848624"/>
                  </a:lnTo>
                  <a:lnTo>
                    <a:pt x="8490394" y="1823288"/>
                  </a:lnTo>
                  <a:lnTo>
                    <a:pt x="8455939" y="1829015"/>
                  </a:lnTo>
                  <a:lnTo>
                    <a:pt x="8442033" y="1840420"/>
                  </a:lnTo>
                  <a:lnTo>
                    <a:pt x="8412162" y="1869465"/>
                  </a:lnTo>
                  <a:lnTo>
                    <a:pt x="8384121" y="1908390"/>
                  </a:lnTo>
                  <a:lnTo>
                    <a:pt x="8375688" y="1949424"/>
                  </a:lnTo>
                  <a:lnTo>
                    <a:pt x="8382927" y="1970519"/>
                  </a:lnTo>
                  <a:lnTo>
                    <a:pt x="8394725" y="1994535"/>
                  </a:lnTo>
                  <a:lnTo>
                    <a:pt x="8407082" y="2021776"/>
                  </a:lnTo>
                  <a:lnTo>
                    <a:pt x="8416023" y="2052574"/>
                  </a:lnTo>
                  <a:lnTo>
                    <a:pt x="8417573" y="2087257"/>
                  </a:lnTo>
                  <a:lnTo>
                    <a:pt x="8407768" y="2126157"/>
                  </a:lnTo>
                  <a:lnTo>
                    <a:pt x="8382597" y="2169579"/>
                  </a:lnTo>
                  <a:lnTo>
                    <a:pt x="8338121" y="2217851"/>
                  </a:lnTo>
                  <a:lnTo>
                    <a:pt x="8303895" y="2233752"/>
                  </a:lnTo>
                  <a:lnTo>
                    <a:pt x="8266443" y="2229840"/>
                  </a:lnTo>
                  <a:lnTo>
                    <a:pt x="8190979" y="2202942"/>
                  </a:lnTo>
                  <a:lnTo>
                    <a:pt x="8157540" y="2200122"/>
                  </a:lnTo>
                  <a:lnTo>
                    <a:pt x="8130006" y="2217851"/>
                  </a:lnTo>
                  <a:lnTo>
                    <a:pt x="8112150" y="2247544"/>
                  </a:lnTo>
                  <a:lnTo>
                    <a:pt x="8101038" y="2280907"/>
                  </a:lnTo>
                  <a:lnTo>
                    <a:pt x="8099145" y="2314943"/>
                  </a:lnTo>
                  <a:lnTo>
                    <a:pt x="8108912" y="2346629"/>
                  </a:lnTo>
                  <a:lnTo>
                    <a:pt x="8132813" y="2372982"/>
                  </a:lnTo>
                  <a:lnTo>
                    <a:pt x="8173288" y="2390991"/>
                  </a:lnTo>
                  <a:lnTo>
                    <a:pt x="8232788" y="2397658"/>
                  </a:lnTo>
                  <a:lnTo>
                    <a:pt x="8283346" y="2393048"/>
                  </a:lnTo>
                  <a:lnTo>
                    <a:pt x="8326958" y="2379840"/>
                  </a:lnTo>
                  <a:lnTo>
                    <a:pt x="8364550" y="2359012"/>
                  </a:lnTo>
                  <a:lnTo>
                    <a:pt x="8397075" y="2331542"/>
                  </a:lnTo>
                  <a:lnTo>
                    <a:pt x="8425434" y="2298395"/>
                  </a:lnTo>
                  <a:lnTo>
                    <a:pt x="8450580" y="2260536"/>
                  </a:lnTo>
                  <a:lnTo>
                    <a:pt x="8473440" y="2218931"/>
                  </a:lnTo>
                  <a:lnTo>
                    <a:pt x="8494928" y="2174557"/>
                  </a:lnTo>
                  <a:lnTo>
                    <a:pt x="8515985" y="2128380"/>
                  </a:lnTo>
                  <a:lnTo>
                    <a:pt x="8533028" y="2085111"/>
                  </a:lnTo>
                  <a:lnTo>
                    <a:pt x="8546147" y="2039848"/>
                  </a:lnTo>
                  <a:lnTo>
                    <a:pt x="8554885" y="1994446"/>
                  </a:lnTo>
                  <a:lnTo>
                    <a:pt x="8558822" y="1950758"/>
                  </a:lnTo>
                  <a:close/>
                </a:path>
                <a:path w="10744835" h="4754245">
                  <a:moveTo>
                    <a:pt x="8566277" y="1078928"/>
                  </a:moveTo>
                  <a:lnTo>
                    <a:pt x="8564080" y="1068057"/>
                  </a:lnTo>
                  <a:lnTo>
                    <a:pt x="8558098" y="1059192"/>
                  </a:lnTo>
                  <a:lnTo>
                    <a:pt x="8549208" y="1053223"/>
                  </a:lnTo>
                  <a:lnTo>
                    <a:pt x="8538337" y="1051026"/>
                  </a:lnTo>
                  <a:lnTo>
                    <a:pt x="8320303" y="1051026"/>
                  </a:lnTo>
                  <a:lnTo>
                    <a:pt x="8309419" y="1053223"/>
                  </a:lnTo>
                  <a:lnTo>
                    <a:pt x="8300555" y="1059192"/>
                  </a:lnTo>
                  <a:lnTo>
                    <a:pt x="8294573" y="1068057"/>
                  </a:lnTo>
                  <a:lnTo>
                    <a:pt x="8292376" y="1078928"/>
                  </a:lnTo>
                  <a:lnTo>
                    <a:pt x="8294573" y="1089799"/>
                  </a:lnTo>
                  <a:lnTo>
                    <a:pt x="8300555" y="1098677"/>
                  </a:lnTo>
                  <a:lnTo>
                    <a:pt x="8309432" y="1104658"/>
                  </a:lnTo>
                  <a:lnTo>
                    <a:pt x="8320303" y="1106843"/>
                  </a:lnTo>
                  <a:lnTo>
                    <a:pt x="8538337" y="1106843"/>
                  </a:lnTo>
                  <a:lnTo>
                    <a:pt x="8549208" y="1104658"/>
                  </a:lnTo>
                  <a:lnTo>
                    <a:pt x="8558098" y="1098677"/>
                  </a:lnTo>
                  <a:lnTo>
                    <a:pt x="8564080" y="1089799"/>
                  </a:lnTo>
                  <a:lnTo>
                    <a:pt x="8566277" y="1078928"/>
                  </a:lnTo>
                  <a:close/>
                </a:path>
                <a:path w="10744835" h="4754245">
                  <a:moveTo>
                    <a:pt x="8566277" y="649274"/>
                  </a:moveTo>
                  <a:lnTo>
                    <a:pt x="8564042" y="638200"/>
                  </a:lnTo>
                  <a:lnTo>
                    <a:pt x="8557946" y="629170"/>
                  </a:lnTo>
                  <a:lnTo>
                    <a:pt x="8548903" y="623074"/>
                  </a:lnTo>
                  <a:lnTo>
                    <a:pt x="8537854" y="620852"/>
                  </a:lnTo>
                  <a:lnTo>
                    <a:pt x="8295640" y="620852"/>
                  </a:lnTo>
                  <a:lnTo>
                    <a:pt x="8284578" y="623074"/>
                  </a:lnTo>
                  <a:lnTo>
                    <a:pt x="8275561" y="629170"/>
                  </a:lnTo>
                  <a:lnTo>
                    <a:pt x="8269478" y="638200"/>
                  </a:lnTo>
                  <a:lnTo>
                    <a:pt x="8267243" y="649274"/>
                  </a:lnTo>
                  <a:lnTo>
                    <a:pt x="8269465" y="660349"/>
                  </a:lnTo>
                  <a:lnTo>
                    <a:pt x="8275561" y="669391"/>
                  </a:lnTo>
                  <a:lnTo>
                    <a:pt x="8284578" y="675487"/>
                  </a:lnTo>
                  <a:lnTo>
                    <a:pt x="8287575" y="676109"/>
                  </a:lnTo>
                  <a:lnTo>
                    <a:pt x="8287537" y="676554"/>
                  </a:lnTo>
                  <a:lnTo>
                    <a:pt x="8289417" y="768985"/>
                  </a:lnTo>
                  <a:lnTo>
                    <a:pt x="8298002" y="821855"/>
                  </a:lnTo>
                  <a:lnTo>
                    <a:pt x="8316684" y="862215"/>
                  </a:lnTo>
                  <a:lnTo>
                    <a:pt x="8342973" y="890841"/>
                  </a:lnTo>
                  <a:lnTo>
                    <a:pt x="8408340" y="916025"/>
                  </a:lnTo>
                  <a:lnTo>
                    <a:pt x="8442427" y="914171"/>
                  </a:lnTo>
                  <a:lnTo>
                    <a:pt x="8500935" y="885494"/>
                  </a:lnTo>
                  <a:lnTo>
                    <a:pt x="8531403" y="827633"/>
                  </a:lnTo>
                  <a:lnTo>
                    <a:pt x="8542528" y="752309"/>
                  </a:lnTo>
                  <a:lnTo>
                    <a:pt x="8542896" y="686968"/>
                  </a:lnTo>
                  <a:lnTo>
                    <a:pt x="8542236" y="676846"/>
                  </a:lnTo>
                  <a:lnTo>
                    <a:pt x="8548903" y="675487"/>
                  </a:lnTo>
                  <a:lnTo>
                    <a:pt x="8557946" y="669391"/>
                  </a:lnTo>
                  <a:lnTo>
                    <a:pt x="8564042" y="660349"/>
                  </a:lnTo>
                  <a:lnTo>
                    <a:pt x="8566277" y="649274"/>
                  </a:lnTo>
                  <a:close/>
                </a:path>
                <a:path w="10744835" h="4754245">
                  <a:moveTo>
                    <a:pt x="8629218" y="815911"/>
                  </a:moveTo>
                  <a:lnTo>
                    <a:pt x="8628736" y="777633"/>
                  </a:lnTo>
                  <a:lnTo>
                    <a:pt x="8628824" y="715365"/>
                  </a:lnTo>
                  <a:lnTo>
                    <a:pt x="8626602" y="703618"/>
                  </a:lnTo>
                  <a:lnTo>
                    <a:pt x="8620290" y="693953"/>
                  </a:lnTo>
                  <a:lnTo>
                    <a:pt x="8610803" y="687374"/>
                  </a:lnTo>
                  <a:lnTo>
                    <a:pt x="8598979" y="684847"/>
                  </a:lnTo>
                  <a:lnTo>
                    <a:pt x="8587130" y="687171"/>
                  </a:lnTo>
                  <a:lnTo>
                    <a:pt x="8577605" y="693521"/>
                  </a:lnTo>
                  <a:lnTo>
                    <a:pt x="8571128" y="702970"/>
                  </a:lnTo>
                  <a:lnTo>
                    <a:pt x="8568639" y="714565"/>
                  </a:lnTo>
                  <a:lnTo>
                    <a:pt x="8569033" y="817029"/>
                  </a:lnTo>
                  <a:lnTo>
                    <a:pt x="8568423" y="830884"/>
                  </a:lnTo>
                  <a:lnTo>
                    <a:pt x="8554796" y="876427"/>
                  </a:lnTo>
                  <a:lnTo>
                    <a:pt x="8515820" y="916139"/>
                  </a:lnTo>
                  <a:lnTo>
                    <a:pt x="8460054" y="932700"/>
                  </a:lnTo>
                  <a:lnTo>
                    <a:pt x="8450885" y="932942"/>
                  </a:lnTo>
                  <a:lnTo>
                    <a:pt x="8447341" y="930554"/>
                  </a:lnTo>
                  <a:lnTo>
                    <a:pt x="8435492" y="928166"/>
                  </a:lnTo>
                  <a:lnTo>
                    <a:pt x="8405038" y="928166"/>
                  </a:lnTo>
                  <a:lnTo>
                    <a:pt x="8393189" y="930554"/>
                  </a:lnTo>
                  <a:lnTo>
                    <a:pt x="8389658" y="932929"/>
                  </a:lnTo>
                  <a:lnTo>
                    <a:pt x="8380679" y="932688"/>
                  </a:lnTo>
                  <a:lnTo>
                    <a:pt x="8324913" y="916127"/>
                  </a:lnTo>
                  <a:lnTo>
                    <a:pt x="8285975" y="876427"/>
                  </a:lnTo>
                  <a:lnTo>
                    <a:pt x="8272348" y="830872"/>
                  </a:lnTo>
                  <a:lnTo>
                    <a:pt x="8271738" y="817016"/>
                  </a:lnTo>
                  <a:lnTo>
                    <a:pt x="8272158" y="777011"/>
                  </a:lnTo>
                  <a:lnTo>
                    <a:pt x="8271713" y="708279"/>
                  </a:lnTo>
                  <a:lnTo>
                    <a:pt x="8269097" y="696658"/>
                  </a:lnTo>
                  <a:lnTo>
                    <a:pt x="8262442" y="687285"/>
                  </a:lnTo>
                  <a:lnTo>
                    <a:pt x="8252739" y="681037"/>
                  </a:lnTo>
                  <a:lnTo>
                    <a:pt x="8241055" y="678751"/>
                  </a:lnTo>
                  <a:lnTo>
                    <a:pt x="8229384" y="681355"/>
                  </a:lnTo>
                  <a:lnTo>
                    <a:pt x="8219948" y="688009"/>
                  </a:lnTo>
                  <a:lnTo>
                    <a:pt x="8213687" y="697712"/>
                  </a:lnTo>
                  <a:lnTo>
                    <a:pt x="8211553" y="709472"/>
                  </a:lnTo>
                  <a:lnTo>
                    <a:pt x="8211947" y="742784"/>
                  </a:lnTo>
                  <a:lnTo>
                    <a:pt x="8211579" y="815911"/>
                  </a:lnTo>
                  <a:lnTo>
                    <a:pt x="8224291" y="885926"/>
                  </a:lnTo>
                  <a:lnTo>
                    <a:pt x="8262061" y="943597"/>
                  </a:lnTo>
                  <a:lnTo>
                    <a:pt x="8323402" y="981405"/>
                  </a:lnTo>
                  <a:lnTo>
                    <a:pt x="8361350" y="990904"/>
                  </a:lnTo>
                  <a:lnTo>
                    <a:pt x="8403996" y="994079"/>
                  </a:lnTo>
                  <a:lnTo>
                    <a:pt x="8417992" y="993787"/>
                  </a:lnTo>
                  <a:lnTo>
                    <a:pt x="8420367" y="993203"/>
                  </a:lnTo>
                  <a:lnTo>
                    <a:pt x="8422767" y="993787"/>
                  </a:lnTo>
                  <a:lnTo>
                    <a:pt x="8479422" y="990904"/>
                  </a:lnTo>
                  <a:lnTo>
                    <a:pt x="8517357" y="981405"/>
                  </a:lnTo>
                  <a:lnTo>
                    <a:pt x="8578723" y="943597"/>
                  </a:lnTo>
                  <a:lnTo>
                    <a:pt x="8616493" y="885926"/>
                  </a:lnTo>
                  <a:lnTo>
                    <a:pt x="8626272" y="851738"/>
                  </a:lnTo>
                  <a:lnTo>
                    <a:pt x="8629218" y="815911"/>
                  </a:lnTo>
                  <a:close/>
                </a:path>
                <a:path w="10744835" h="4754245">
                  <a:moveTo>
                    <a:pt x="8730259" y="140220"/>
                  </a:moveTo>
                  <a:lnTo>
                    <a:pt x="8726348" y="128562"/>
                  </a:lnTo>
                  <a:lnTo>
                    <a:pt x="8717966" y="118960"/>
                  </a:lnTo>
                  <a:lnTo>
                    <a:pt x="8706536" y="113360"/>
                  </a:lnTo>
                  <a:lnTo>
                    <a:pt x="8694268" y="112598"/>
                  </a:lnTo>
                  <a:lnTo>
                    <a:pt x="8682596" y="116509"/>
                  </a:lnTo>
                  <a:lnTo>
                    <a:pt x="8673008" y="124891"/>
                  </a:lnTo>
                  <a:lnTo>
                    <a:pt x="8525396" y="317398"/>
                  </a:lnTo>
                  <a:lnTo>
                    <a:pt x="8519795" y="328841"/>
                  </a:lnTo>
                  <a:lnTo>
                    <a:pt x="8519046" y="341122"/>
                  </a:lnTo>
                  <a:lnTo>
                    <a:pt x="8522945" y="352793"/>
                  </a:lnTo>
                  <a:lnTo>
                    <a:pt x="8531301" y="362407"/>
                  </a:lnTo>
                  <a:lnTo>
                    <a:pt x="8537143" y="366877"/>
                  </a:lnTo>
                  <a:lnTo>
                    <a:pt x="8544001" y="369036"/>
                  </a:lnTo>
                  <a:lnTo>
                    <a:pt x="8550821" y="369036"/>
                  </a:lnTo>
                  <a:lnTo>
                    <a:pt x="8723897" y="163944"/>
                  </a:lnTo>
                  <a:lnTo>
                    <a:pt x="8730259" y="140220"/>
                  </a:lnTo>
                  <a:close/>
                </a:path>
                <a:path w="10744835" h="4754245">
                  <a:moveTo>
                    <a:pt x="8817508" y="1574063"/>
                  </a:moveTo>
                  <a:lnTo>
                    <a:pt x="8817496" y="1396923"/>
                  </a:lnTo>
                  <a:lnTo>
                    <a:pt x="8815553" y="1378940"/>
                  </a:lnTo>
                  <a:lnTo>
                    <a:pt x="8809012" y="1363103"/>
                  </a:lnTo>
                  <a:lnTo>
                    <a:pt x="8796769" y="1353502"/>
                  </a:lnTo>
                  <a:lnTo>
                    <a:pt x="8777770" y="1354226"/>
                  </a:lnTo>
                  <a:lnTo>
                    <a:pt x="8631631" y="1410601"/>
                  </a:lnTo>
                  <a:lnTo>
                    <a:pt x="8631631" y="1368577"/>
                  </a:lnTo>
                  <a:lnTo>
                    <a:pt x="8626919" y="1343444"/>
                  </a:lnTo>
                  <a:lnTo>
                    <a:pt x="8614042" y="1322933"/>
                  </a:lnTo>
                  <a:lnTo>
                    <a:pt x="8594954" y="1309116"/>
                  </a:lnTo>
                  <a:lnTo>
                    <a:pt x="8571573" y="1304048"/>
                  </a:lnTo>
                  <a:lnTo>
                    <a:pt x="8136204" y="1304048"/>
                  </a:lnTo>
                  <a:lnTo>
                    <a:pt x="8112836" y="1309116"/>
                  </a:lnTo>
                  <a:lnTo>
                    <a:pt x="8093748" y="1322933"/>
                  </a:lnTo>
                  <a:lnTo>
                    <a:pt x="8080883" y="1343444"/>
                  </a:lnTo>
                  <a:lnTo>
                    <a:pt x="8076171" y="1368577"/>
                  </a:lnTo>
                  <a:lnTo>
                    <a:pt x="8076171" y="1636331"/>
                  </a:lnTo>
                  <a:lnTo>
                    <a:pt x="8080883" y="1661452"/>
                  </a:lnTo>
                  <a:lnTo>
                    <a:pt x="8093748" y="1681975"/>
                  </a:lnTo>
                  <a:lnTo>
                    <a:pt x="8112836" y="1695805"/>
                  </a:lnTo>
                  <a:lnTo>
                    <a:pt x="8136204" y="1700885"/>
                  </a:lnTo>
                  <a:lnTo>
                    <a:pt x="8571573" y="1700885"/>
                  </a:lnTo>
                  <a:lnTo>
                    <a:pt x="8594954" y="1695805"/>
                  </a:lnTo>
                  <a:lnTo>
                    <a:pt x="8614042" y="1681975"/>
                  </a:lnTo>
                  <a:lnTo>
                    <a:pt x="8626919" y="1661452"/>
                  </a:lnTo>
                  <a:lnTo>
                    <a:pt x="8631631" y="1636331"/>
                  </a:lnTo>
                  <a:lnTo>
                    <a:pt x="8631631" y="1574888"/>
                  </a:lnTo>
                  <a:lnTo>
                    <a:pt x="8777770" y="1616786"/>
                  </a:lnTo>
                  <a:lnTo>
                    <a:pt x="8797455" y="1616303"/>
                  </a:lnTo>
                  <a:lnTo>
                    <a:pt x="8809609" y="1606842"/>
                  </a:lnTo>
                  <a:lnTo>
                    <a:pt x="8815781" y="1591665"/>
                  </a:lnTo>
                  <a:lnTo>
                    <a:pt x="8817508" y="1574063"/>
                  </a:lnTo>
                  <a:close/>
                </a:path>
                <a:path w="10744835" h="4754245">
                  <a:moveTo>
                    <a:pt x="10744619" y="4550676"/>
                  </a:moveTo>
                  <a:lnTo>
                    <a:pt x="10742409" y="4544580"/>
                  </a:lnTo>
                  <a:lnTo>
                    <a:pt x="10731792" y="4539183"/>
                  </a:lnTo>
                  <a:lnTo>
                    <a:pt x="10725061" y="4541317"/>
                  </a:lnTo>
                  <a:lnTo>
                    <a:pt x="10722280" y="4546651"/>
                  </a:lnTo>
                  <a:lnTo>
                    <a:pt x="10718508" y="4552251"/>
                  </a:lnTo>
                  <a:lnTo>
                    <a:pt x="10669334" y="4591748"/>
                  </a:lnTo>
                  <a:lnTo>
                    <a:pt x="10608602" y="4620603"/>
                  </a:lnTo>
                  <a:lnTo>
                    <a:pt x="10569626" y="4634395"/>
                  </a:lnTo>
                  <a:lnTo>
                    <a:pt x="10525176" y="4646993"/>
                  </a:lnTo>
                  <a:lnTo>
                    <a:pt x="10475544" y="4658182"/>
                  </a:lnTo>
                  <a:lnTo>
                    <a:pt x="10421010" y="4667656"/>
                  </a:lnTo>
                  <a:lnTo>
                    <a:pt x="10361866" y="4675175"/>
                  </a:lnTo>
                  <a:lnTo>
                    <a:pt x="10311435" y="4679607"/>
                  </a:lnTo>
                  <a:lnTo>
                    <a:pt x="10258438" y="4682820"/>
                  </a:lnTo>
                  <a:lnTo>
                    <a:pt x="10203015" y="4684928"/>
                  </a:lnTo>
                  <a:lnTo>
                    <a:pt x="10145268" y="4686046"/>
                  </a:lnTo>
                  <a:lnTo>
                    <a:pt x="10085324" y="4686312"/>
                  </a:lnTo>
                  <a:lnTo>
                    <a:pt x="9547631" y="4680750"/>
                  </a:lnTo>
                  <a:lnTo>
                    <a:pt x="8583435" y="4677156"/>
                  </a:lnTo>
                  <a:lnTo>
                    <a:pt x="7672679" y="4680216"/>
                  </a:lnTo>
                  <a:lnTo>
                    <a:pt x="6906920" y="4688281"/>
                  </a:lnTo>
                  <a:lnTo>
                    <a:pt x="6392939" y="4698073"/>
                  </a:lnTo>
                  <a:lnTo>
                    <a:pt x="6387782" y="4715129"/>
                  </a:lnTo>
                  <a:lnTo>
                    <a:pt x="6392697" y="4720285"/>
                  </a:lnTo>
                  <a:lnTo>
                    <a:pt x="6586639" y="4724463"/>
                  </a:lnTo>
                  <a:lnTo>
                    <a:pt x="6906920" y="4730051"/>
                  </a:lnTo>
                  <a:lnTo>
                    <a:pt x="7566457" y="4737328"/>
                  </a:lnTo>
                  <a:lnTo>
                    <a:pt x="8583435" y="4741176"/>
                  </a:lnTo>
                  <a:lnTo>
                    <a:pt x="9494202" y="4738001"/>
                  </a:lnTo>
                  <a:lnTo>
                    <a:pt x="10085324" y="4732020"/>
                  </a:lnTo>
                  <a:lnTo>
                    <a:pt x="10136175" y="4730902"/>
                  </a:lnTo>
                  <a:lnTo>
                    <a:pt x="10185540" y="4728959"/>
                  </a:lnTo>
                  <a:lnTo>
                    <a:pt x="10233330" y="4726152"/>
                  </a:lnTo>
                  <a:lnTo>
                    <a:pt x="10279482" y="4722507"/>
                  </a:lnTo>
                  <a:lnTo>
                    <a:pt x="10323919" y="4718024"/>
                  </a:lnTo>
                  <a:lnTo>
                    <a:pt x="10366540" y="4712678"/>
                  </a:lnTo>
                  <a:lnTo>
                    <a:pt x="10426890" y="4702911"/>
                  </a:lnTo>
                  <a:lnTo>
                    <a:pt x="10482669" y="4691240"/>
                  </a:lnTo>
                  <a:lnTo>
                    <a:pt x="10533609" y="4677930"/>
                  </a:lnTo>
                  <a:lnTo>
                    <a:pt x="10579418" y="4663237"/>
                  </a:lnTo>
                  <a:lnTo>
                    <a:pt x="10619791" y="4647374"/>
                  </a:lnTo>
                  <a:lnTo>
                    <a:pt x="10654398" y="4630610"/>
                  </a:lnTo>
                  <a:lnTo>
                    <a:pt x="10705732" y="4597171"/>
                  </a:lnTo>
                  <a:lnTo>
                    <a:pt x="10736440" y="4566412"/>
                  </a:lnTo>
                  <a:lnTo>
                    <a:pt x="10741851" y="4557763"/>
                  </a:lnTo>
                  <a:lnTo>
                    <a:pt x="10744619" y="4550676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84" y="3482627"/>
              <a:ext cx="2136308" cy="4901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object 12"/>
            <p:cNvSpPr/>
            <p:nvPr/>
          </p:nvSpPr>
          <p:spPr>
            <a:xfrm>
              <a:off x="5314005" y="2142301"/>
              <a:ext cx="7400925" cy="4943475"/>
            </a:xfrm>
            <a:custGeom>
              <a:avLst/>
              <a:gdLst/>
              <a:ahLst/>
              <a:cxnLst/>
              <a:rect l="l" t="t" r="r" b="b"/>
              <a:pathLst>
                <a:path w="7400925" h="4943475">
                  <a:moveTo>
                    <a:pt x="6735231" y="4943416"/>
                  </a:moveTo>
                  <a:lnTo>
                    <a:pt x="665693" y="4943416"/>
                  </a:lnTo>
                  <a:lnTo>
                    <a:pt x="618252" y="4941740"/>
                  </a:lnTo>
                  <a:lnTo>
                    <a:pt x="571696" y="4936789"/>
                  </a:lnTo>
                  <a:lnTo>
                    <a:pt x="526138" y="4928675"/>
                  </a:lnTo>
                  <a:lnTo>
                    <a:pt x="481692" y="4917513"/>
                  </a:lnTo>
                  <a:lnTo>
                    <a:pt x="438472" y="4903417"/>
                  </a:lnTo>
                  <a:lnTo>
                    <a:pt x="396592" y="4886501"/>
                  </a:lnTo>
                  <a:lnTo>
                    <a:pt x="356166" y="4866878"/>
                  </a:lnTo>
                  <a:lnTo>
                    <a:pt x="317307" y="4844663"/>
                  </a:lnTo>
                  <a:lnTo>
                    <a:pt x="280130" y="4819969"/>
                  </a:lnTo>
                  <a:lnTo>
                    <a:pt x="244749" y="4792910"/>
                  </a:lnTo>
                  <a:lnTo>
                    <a:pt x="211277" y="4763601"/>
                  </a:lnTo>
                  <a:lnTo>
                    <a:pt x="179828" y="4732154"/>
                  </a:lnTo>
                  <a:lnTo>
                    <a:pt x="150516" y="4698685"/>
                  </a:lnTo>
                  <a:lnTo>
                    <a:pt x="123456" y="4663306"/>
                  </a:lnTo>
                  <a:lnTo>
                    <a:pt x="98760" y="4626131"/>
                  </a:lnTo>
                  <a:lnTo>
                    <a:pt x="76543" y="4587276"/>
                  </a:lnTo>
                  <a:lnTo>
                    <a:pt x="56919" y="4546852"/>
                  </a:lnTo>
                  <a:lnTo>
                    <a:pt x="40001" y="4504975"/>
                  </a:lnTo>
                  <a:lnTo>
                    <a:pt x="25904" y="4461758"/>
                  </a:lnTo>
                  <a:lnTo>
                    <a:pt x="14742" y="4417316"/>
                  </a:lnTo>
                  <a:lnTo>
                    <a:pt x="6628" y="4371761"/>
                  </a:lnTo>
                  <a:lnTo>
                    <a:pt x="1676" y="4325208"/>
                  </a:lnTo>
                  <a:lnTo>
                    <a:pt x="0" y="4277770"/>
                  </a:lnTo>
                  <a:lnTo>
                    <a:pt x="0" y="665646"/>
                  </a:lnTo>
                  <a:lnTo>
                    <a:pt x="1676" y="618209"/>
                  </a:lnTo>
                  <a:lnTo>
                    <a:pt x="6628" y="571656"/>
                  </a:lnTo>
                  <a:lnTo>
                    <a:pt x="14742" y="526101"/>
                  </a:lnTo>
                  <a:lnTo>
                    <a:pt x="25904" y="481658"/>
                  </a:lnTo>
                  <a:lnTo>
                    <a:pt x="40001" y="438441"/>
                  </a:lnTo>
                  <a:lnTo>
                    <a:pt x="56919" y="396564"/>
                  </a:lnTo>
                  <a:lnTo>
                    <a:pt x="76543" y="356140"/>
                  </a:lnTo>
                  <a:lnTo>
                    <a:pt x="98760" y="317285"/>
                  </a:lnTo>
                  <a:lnTo>
                    <a:pt x="123456" y="280110"/>
                  </a:lnTo>
                  <a:lnTo>
                    <a:pt x="150516" y="244731"/>
                  </a:lnTo>
                  <a:lnTo>
                    <a:pt x="179828" y="211262"/>
                  </a:lnTo>
                  <a:lnTo>
                    <a:pt x="211277" y="179815"/>
                  </a:lnTo>
                  <a:lnTo>
                    <a:pt x="244749" y="150506"/>
                  </a:lnTo>
                  <a:lnTo>
                    <a:pt x="280130" y="123447"/>
                  </a:lnTo>
                  <a:lnTo>
                    <a:pt x="317307" y="98753"/>
                  </a:lnTo>
                  <a:lnTo>
                    <a:pt x="356166" y="76538"/>
                  </a:lnTo>
                  <a:lnTo>
                    <a:pt x="396592" y="56915"/>
                  </a:lnTo>
                  <a:lnTo>
                    <a:pt x="438472" y="39999"/>
                  </a:lnTo>
                  <a:lnTo>
                    <a:pt x="481692" y="25903"/>
                  </a:lnTo>
                  <a:lnTo>
                    <a:pt x="526138" y="14741"/>
                  </a:lnTo>
                  <a:lnTo>
                    <a:pt x="571696" y="6627"/>
                  </a:lnTo>
                  <a:lnTo>
                    <a:pt x="618252" y="1675"/>
                  </a:lnTo>
                  <a:lnTo>
                    <a:pt x="665693" y="0"/>
                  </a:lnTo>
                  <a:lnTo>
                    <a:pt x="6735231" y="0"/>
                  </a:lnTo>
                  <a:lnTo>
                    <a:pt x="6782671" y="1675"/>
                  </a:lnTo>
                  <a:lnTo>
                    <a:pt x="6829228" y="6627"/>
                  </a:lnTo>
                  <a:lnTo>
                    <a:pt x="6874786" y="14741"/>
                  </a:lnTo>
                  <a:lnTo>
                    <a:pt x="6919232" y="25903"/>
                  </a:lnTo>
                  <a:lnTo>
                    <a:pt x="6962452" y="39999"/>
                  </a:lnTo>
                  <a:lnTo>
                    <a:pt x="7004332" y="56915"/>
                  </a:lnTo>
                  <a:lnTo>
                    <a:pt x="7044758" y="76538"/>
                  </a:lnTo>
                  <a:lnTo>
                    <a:pt x="7083617" y="98753"/>
                  </a:lnTo>
                  <a:lnTo>
                    <a:pt x="7120794" y="123447"/>
                  </a:lnTo>
                  <a:lnTo>
                    <a:pt x="7156175" y="150506"/>
                  </a:lnTo>
                  <a:lnTo>
                    <a:pt x="7189647" y="179815"/>
                  </a:lnTo>
                  <a:lnTo>
                    <a:pt x="7221096" y="211262"/>
                  </a:lnTo>
                  <a:lnTo>
                    <a:pt x="7250408" y="244731"/>
                  </a:lnTo>
                  <a:lnTo>
                    <a:pt x="7277468" y="280110"/>
                  </a:lnTo>
                  <a:lnTo>
                    <a:pt x="7302164" y="317285"/>
                  </a:lnTo>
                  <a:lnTo>
                    <a:pt x="7324381" y="356140"/>
                  </a:lnTo>
                  <a:lnTo>
                    <a:pt x="7344005" y="396564"/>
                  </a:lnTo>
                  <a:lnTo>
                    <a:pt x="7360922" y="438441"/>
                  </a:lnTo>
                  <a:lnTo>
                    <a:pt x="7375019" y="481658"/>
                  </a:lnTo>
                  <a:lnTo>
                    <a:pt x="7386182" y="526101"/>
                  </a:lnTo>
                  <a:lnTo>
                    <a:pt x="7394296" y="571656"/>
                  </a:lnTo>
                  <a:lnTo>
                    <a:pt x="7399248" y="618209"/>
                  </a:lnTo>
                  <a:lnTo>
                    <a:pt x="7400924" y="665646"/>
                  </a:lnTo>
                  <a:lnTo>
                    <a:pt x="7400924" y="4277770"/>
                  </a:lnTo>
                  <a:lnTo>
                    <a:pt x="7399248" y="4325208"/>
                  </a:lnTo>
                  <a:lnTo>
                    <a:pt x="7394296" y="4371761"/>
                  </a:lnTo>
                  <a:lnTo>
                    <a:pt x="7386182" y="4417316"/>
                  </a:lnTo>
                  <a:lnTo>
                    <a:pt x="7375019" y="4461758"/>
                  </a:lnTo>
                  <a:lnTo>
                    <a:pt x="7360922" y="4504975"/>
                  </a:lnTo>
                  <a:lnTo>
                    <a:pt x="7344005" y="4546852"/>
                  </a:lnTo>
                  <a:lnTo>
                    <a:pt x="7324381" y="4587276"/>
                  </a:lnTo>
                  <a:lnTo>
                    <a:pt x="7302164" y="4626131"/>
                  </a:lnTo>
                  <a:lnTo>
                    <a:pt x="7277468" y="4663306"/>
                  </a:lnTo>
                  <a:lnTo>
                    <a:pt x="7250408" y="4698685"/>
                  </a:lnTo>
                  <a:lnTo>
                    <a:pt x="7221096" y="4732154"/>
                  </a:lnTo>
                  <a:lnTo>
                    <a:pt x="7189647" y="4763601"/>
                  </a:lnTo>
                  <a:lnTo>
                    <a:pt x="7156175" y="4792910"/>
                  </a:lnTo>
                  <a:lnTo>
                    <a:pt x="7120794" y="4819969"/>
                  </a:lnTo>
                  <a:lnTo>
                    <a:pt x="7083617" y="4844663"/>
                  </a:lnTo>
                  <a:lnTo>
                    <a:pt x="7044758" y="4866878"/>
                  </a:lnTo>
                  <a:lnTo>
                    <a:pt x="7004332" y="4886501"/>
                  </a:lnTo>
                  <a:lnTo>
                    <a:pt x="6962452" y="4903417"/>
                  </a:lnTo>
                  <a:lnTo>
                    <a:pt x="6919232" y="4917513"/>
                  </a:lnTo>
                  <a:lnTo>
                    <a:pt x="6874786" y="4928675"/>
                  </a:lnTo>
                  <a:lnTo>
                    <a:pt x="6829228" y="4936789"/>
                  </a:lnTo>
                  <a:lnTo>
                    <a:pt x="6782671" y="4941740"/>
                  </a:lnTo>
                  <a:lnTo>
                    <a:pt x="6735231" y="4943416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7344" y="2922824"/>
              <a:ext cx="4360654" cy="44404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object 14"/>
            <p:cNvSpPr/>
            <p:nvPr/>
          </p:nvSpPr>
          <p:spPr>
            <a:xfrm>
              <a:off x="14147978" y="960525"/>
              <a:ext cx="870585" cy="1011555"/>
            </a:xfrm>
            <a:custGeom>
              <a:avLst/>
              <a:gdLst/>
              <a:ahLst/>
              <a:cxnLst/>
              <a:rect l="l" t="t" r="r" b="b"/>
              <a:pathLst>
                <a:path w="870584" h="1011555">
                  <a:moveTo>
                    <a:pt x="465924" y="450773"/>
                  </a:moveTo>
                  <a:lnTo>
                    <a:pt x="462864" y="432231"/>
                  </a:lnTo>
                  <a:lnTo>
                    <a:pt x="448132" y="419519"/>
                  </a:lnTo>
                  <a:lnTo>
                    <a:pt x="421957" y="408660"/>
                  </a:lnTo>
                  <a:lnTo>
                    <a:pt x="397103" y="395770"/>
                  </a:lnTo>
                  <a:lnTo>
                    <a:pt x="351904" y="364223"/>
                  </a:lnTo>
                  <a:lnTo>
                    <a:pt x="300990" y="309841"/>
                  </a:lnTo>
                  <a:lnTo>
                    <a:pt x="275310" y="267258"/>
                  </a:lnTo>
                  <a:lnTo>
                    <a:pt x="256959" y="220383"/>
                  </a:lnTo>
                  <a:lnTo>
                    <a:pt x="246583" y="169786"/>
                  </a:lnTo>
                  <a:lnTo>
                    <a:pt x="234276" y="146227"/>
                  </a:lnTo>
                  <a:lnTo>
                    <a:pt x="212140" y="139750"/>
                  </a:lnTo>
                  <a:lnTo>
                    <a:pt x="190525" y="149288"/>
                  </a:lnTo>
                  <a:lnTo>
                    <a:pt x="179819" y="173761"/>
                  </a:lnTo>
                  <a:lnTo>
                    <a:pt x="173799" y="221068"/>
                  </a:lnTo>
                  <a:lnTo>
                    <a:pt x="161277" y="266103"/>
                  </a:lnTo>
                  <a:lnTo>
                    <a:pt x="142646" y="308444"/>
                  </a:lnTo>
                  <a:lnTo>
                    <a:pt x="118275" y="347624"/>
                  </a:lnTo>
                  <a:lnTo>
                    <a:pt x="88557" y="383222"/>
                  </a:lnTo>
                  <a:lnTo>
                    <a:pt x="53873" y="414794"/>
                  </a:lnTo>
                  <a:lnTo>
                    <a:pt x="14617" y="441883"/>
                  </a:lnTo>
                  <a:lnTo>
                    <a:pt x="3429" y="454647"/>
                  </a:lnTo>
                  <a:lnTo>
                    <a:pt x="0" y="471741"/>
                  </a:lnTo>
                  <a:lnTo>
                    <a:pt x="4737" y="488200"/>
                  </a:lnTo>
                  <a:lnTo>
                    <a:pt x="18021" y="499059"/>
                  </a:lnTo>
                  <a:lnTo>
                    <a:pt x="66268" y="521182"/>
                  </a:lnTo>
                  <a:lnTo>
                    <a:pt x="108673" y="550456"/>
                  </a:lnTo>
                  <a:lnTo>
                    <a:pt x="144462" y="586308"/>
                  </a:lnTo>
                  <a:lnTo>
                    <a:pt x="172847" y="628129"/>
                  </a:lnTo>
                  <a:lnTo>
                    <a:pt x="193090" y="675360"/>
                  </a:lnTo>
                  <a:lnTo>
                    <a:pt x="204406" y="727392"/>
                  </a:lnTo>
                  <a:lnTo>
                    <a:pt x="217119" y="750646"/>
                  </a:lnTo>
                  <a:lnTo>
                    <a:pt x="239991" y="757364"/>
                  </a:lnTo>
                  <a:lnTo>
                    <a:pt x="261759" y="748093"/>
                  </a:lnTo>
                  <a:lnTo>
                    <a:pt x="271157" y="723417"/>
                  </a:lnTo>
                  <a:lnTo>
                    <a:pt x="273608" y="684428"/>
                  </a:lnTo>
                  <a:lnTo>
                    <a:pt x="281686" y="647700"/>
                  </a:lnTo>
                  <a:lnTo>
                    <a:pt x="312318" y="577634"/>
                  </a:lnTo>
                  <a:lnTo>
                    <a:pt x="339928" y="546112"/>
                  </a:lnTo>
                  <a:lnTo>
                    <a:pt x="370573" y="519150"/>
                  </a:lnTo>
                  <a:lnTo>
                    <a:pt x="404952" y="497166"/>
                  </a:lnTo>
                  <a:lnTo>
                    <a:pt x="443801" y="480606"/>
                  </a:lnTo>
                  <a:lnTo>
                    <a:pt x="459003" y="468972"/>
                  </a:lnTo>
                  <a:lnTo>
                    <a:pt x="465924" y="450773"/>
                  </a:lnTo>
                  <a:close/>
                </a:path>
                <a:path w="870584" h="1011555">
                  <a:moveTo>
                    <a:pt x="794829" y="165049"/>
                  </a:moveTo>
                  <a:lnTo>
                    <a:pt x="792505" y="151117"/>
                  </a:lnTo>
                  <a:lnTo>
                    <a:pt x="781469" y="141592"/>
                  </a:lnTo>
                  <a:lnTo>
                    <a:pt x="745096" y="122758"/>
                  </a:lnTo>
                  <a:lnTo>
                    <a:pt x="715708" y="95834"/>
                  </a:lnTo>
                  <a:lnTo>
                    <a:pt x="694893" y="62014"/>
                  </a:lnTo>
                  <a:lnTo>
                    <a:pt x="684301" y="22491"/>
                  </a:lnTo>
                  <a:lnTo>
                    <a:pt x="675144" y="4851"/>
                  </a:lnTo>
                  <a:lnTo>
                    <a:pt x="658533" y="0"/>
                  </a:lnTo>
                  <a:lnTo>
                    <a:pt x="642289" y="7137"/>
                  </a:lnTo>
                  <a:lnTo>
                    <a:pt x="634238" y="25476"/>
                  </a:lnTo>
                  <a:lnTo>
                    <a:pt x="627024" y="64312"/>
                  </a:lnTo>
                  <a:lnTo>
                    <a:pt x="610565" y="99301"/>
                  </a:lnTo>
                  <a:lnTo>
                    <a:pt x="586041" y="129374"/>
                  </a:lnTo>
                  <a:lnTo>
                    <a:pt x="554634" y="153479"/>
                  </a:lnTo>
                  <a:lnTo>
                    <a:pt x="546214" y="163080"/>
                  </a:lnTo>
                  <a:lnTo>
                    <a:pt x="543636" y="175920"/>
                  </a:lnTo>
                  <a:lnTo>
                    <a:pt x="547204" y="188239"/>
                  </a:lnTo>
                  <a:lnTo>
                    <a:pt x="557187" y="196303"/>
                  </a:lnTo>
                  <a:lnTo>
                    <a:pt x="590804" y="213245"/>
                  </a:lnTo>
                  <a:lnTo>
                    <a:pt x="617829" y="237477"/>
                  </a:lnTo>
                  <a:lnTo>
                    <a:pt x="636917" y="268224"/>
                  </a:lnTo>
                  <a:lnTo>
                    <a:pt x="646772" y="304711"/>
                  </a:lnTo>
                  <a:lnTo>
                    <a:pt x="656310" y="322097"/>
                  </a:lnTo>
                  <a:lnTo>
                    <a:pt x="673455" y="327139"/>
                  </a:lnTo>
                  <a:lnTo>
                    <a:pt x="689775" y="320217"/>
                  </a:lnTo>
                  <a:lnTo>
                    <a:pt x="696836" y="301726"/>
                  </a:lnTo>
                  <a:lnTo>
                    <a:pt x="697953" y="283413"/>
                  </a:lnTo>
                  <a:lnTo>
                    <a:pt x="701789" y="266179"/>
                  </a:lnTo>
                  <a:lnTo>
                    <a:pt x="729322" y="218338"/>
                  </a:lnTo>
                  <a:lnTo>
                    <a:pt x="759942" y="195224"/>
                  </a:lnTo>
                  <a:lnTo>
                    <a:pt x="778268" y="187401"/>
                  </a:lnTo>
                  <a:lnTo>
                    <a:pt x="789673" y="178714"/>
                  </a:lnTo>
                  <a:lnTo>
                    <a:pt x="794829" y="165049"/>
                  </a:lnTo>
                  <a:close/>
                </a:path>
                <a:path w="870584" h="1011555">
                  <a:moveTo>
                    <a:pt x="870280" y="783983"/>
                  </a:moveTo>
                  <a:lnTo>
                    <a:pt x="867956" y="770039"/>
                  </a:lnTo>
                  <a:lnTo>
                    <a:pt x="856907" y="760526"/>
                  </a:lnTo>
                  <a:lnTo>
                    <a:pt x="811377" y="738212"/>
                  </a:lnTo>
                  <a:lnTo>
                    <a:pt x="772553" y="707580"/>
                  </a:lnTo>
                  <a:lnTo>
                    <a:pt x="741603" y="669658"/>
                  </a:lnTo>
                  <a:lnTo>
                    <a:pt x="719721" y="625513"/>
                  </a:lnTo>
                  <a:lnTo>
                    <a:pt x="708063" y="576173"/>
                  </a:lnTo>
                  <a:lnTo>
                    <a:pt x="698906" y="558533"/>
                  </a:lnTo>
                  <a:lnTo>
                    <a:pt x="682294" y="553681"/>
                  </a:lnTo>
                  <a:lnTo>
                    <a:pt x="666051" y="560832"/>
                  </a:lnTo>
                  <a:lnTo>
                    <a:pt x="657999" y="579158"/>
                  </a:lnTo>
                  <a:lnTo>
                    <a:pt x="650367" y="627608"/>
                  </a:lnTo>
                  <a:lnTo>
                    <a:pt x="633539" y="672553"/>
                  </a:lnTo>
                  <a:lnTo>
                    <a:pt x="608330" y="713066"/>
                  </a:lnTo>
                  <a:lnTo>
                    <a:pt x="575487" y="748245"/>
                  </a:lnTo>
                  <a:lnTo>
                    <a:pt x="535800" y="777201"/>
                  </a:lnTo>
                  <a:lnTo>
                    <a:pt x="527380" y="786701"/>
                  </a:lnTo>
                  <a:lnTo>
                    <a:pt x="524802" y="799503"/>
                  </a:lnTo>
                  <a:lnTo>
                    <a:pt x="528358" y="811860"/>
                  </a:lnTo>
                  <a:lnTo>
                    <a:pt x="538353" y="820039"/>
                  </a:lnTo>
                  <a:lnTo>
                    <a:pt x="580669" y="840219"/>
                  </a:lnTo>
                  <a:lnTo>
                    <a:pt x="616585" y="867943"/>
                  </a:lnTo>
                  <a:lnTo>
                    <a:pt x="645096" y="902436"/>
                  </a:lnTo>
                  <a:lnTo>
                    <a:pt x="665238" y="942911"/>
                  </a:lnTo>
                  <a:lnTo>
                    <a:pt x="676046" y="988631"/>
                  </a:lnTo>
                  <a:lnTo>
                    <a:pt x="685596" y="1006017"/>
                  </a:lnTo>
                  <a:lnTo>
                    <a:pt x="702729" y="1011059"/>
                  </a:lnTo>
                  <a:lnTo>
                    <a:pt x="719048" y="1004138"/>
                  </a:lnTo>
                  <a:lnTo>
                    <a:pt x="726109" y="985647"/>
                  </a:lnTo>
                  <a:lnTo>
                    <a:pt x="727938" y="956919"/>
                  </a:lnTo>
                  <a:lnTo>
                    <a:pt x="733894" y="929855"/>
                  </a:lnTo>
                  <a:lnTo>
                    <a:pt x="756475" y="878205"/>
                  </a:lnTo>
                  <a:lnTo>
                    <a:pt x="799680" y="834910"/>
                  </a:lnTo>
                  <a:lnTo>
                    <a:pt x="853719" y="806335"/>
                  </a:lnTo>
                  <a:lnTo>
                    <a:pt x="865124" y="797636"/>
                  </a:lnTo>
                  <a:lnTo>
                    <a:pt x="870280" y="783983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10960" y="993668"/>
              <a:ext cx="739775" cy="889000"/>
            </a:xfrm>
            <a:custGeom>
              <a:avLst/>
              <a:gdLst/>
              <a:ahLst/>
              <a:cxnLst/>
              <a:rect l="l" t="t" r="r" b="b"/>
              <a:pathLst>
                <a:path w="739775" h="889000">
                  <a:moveTo>
                    <a:pt x="255181" y="362001"/>
                  </a:moveTo>
                  <a:lnTo>
                    <a:pt x="214274" y="329395"/>
                  </a:lnTo>
                  <a:lnTo>
                    <a:pt x="187550" y="293902"/>
                  </a:lnTo>
                  <a:lnTo>
                    <a:pt x="166952" y="254600"/>
                  </a:lnTo>
                  <a:lnTo>
                    <a:pt x="151843" y="212480"/>
                  </a:lnTo>
                  <a:lnTo>
                    <a:pt x="141587" y="168534"/>
                  </a:lnTo>
                  <a:lnTo>
                    <a:pt x="143339" y="161615"/>
                  </a:lnTo>
                  <a:lnTo>
                    <a:pt x="149446" y="159019"/>
                  </a:lnTo>
                  <a:lnTo>
                    <a:pt x="156355" y="160898"/>
                  </a:lnTo>
                  <a:lnTo>
                    <a:pt x="160515" y="167407"/>
                  </a:lnTo>
                  <a:lnTo>
                    <a:pt x="173278" y="218453"/>
                  </a:lnTo>
                  <a:lnTo>
                    <a:pt x="193494" y="266357"/>
                  </a:lnTo>
                  <a:lnTo>
                    <a:pt x="222192" y="309422"/>
                  </a:lnTo>
                  <a:lnTo>
                    <a:pt x="260401" y="345953"/>
                  </a:lnTo>
                  <a:lnTo>
                    <a:pt x="263927" y="352282"/>
                  </a:lnTo>
                  <a:lnTo>
                    <a:pt x="261378" y="358515"/>
                  </a:lnTo>
                  <a:lnTo>
                    <a:pt x="255181" y="362001"/>
                  </a:lnTo>
                  <a:close/>
                </a:path>
                <a:path w="739775" h="889000">
                  <a:moveTo>
                    <a:pt x="309455" y="401422"/>
                  </a:moveTo>
                  <a:lnTo>
                    <a:pt x="304821" y="399062"/>
                  </a:lnTo>
                  <a:lnTo>
                    <a:pt x="297876" y="395623"/>
                  </a:lnTo>
                  <a:lnTo>
                    <a:pt x="291493" y="391340"/>
                  </a:lnTo>
                  <a:lnTo>
                    <a:pt x="281422" y="383425"/>
                  </a:lnTo>
                  <a:lnTo>
                    <a:pt x="281444" y="376936"/>
                  </a:lnTo>
                  <a:lnTo>
                    <a:pt x="288147" y="369441"/>
                  </a:lnTo>
                  <a:lnTo>
                    <a:pt x="294061" y="369292"/>
                  </a:lnTo>
                  <a:lnTo>
                    <a:pt x="298133" y="372496"/>
                  </a:lnTo>
                  <a:lnTo>
                    <a:pt x="303067" y="376460"/>
                  </a:lnTo>
                  <a:lnTo>
                    <a:pt x="307725" y="379224"/>
                  </a:lnTo>
                  <a:lnTo>
                    <a:pt x="313412" y="382129"/>
                  </a:lnTo>
                  <a:lnTo>
                    <a:pt x="318034" y="384287"/>
                  </a:lnTo>
                  <a:lnTo>
                    <a:pt x="319820" y="390262"/>
                  </a:lnTo>
                  <a:lnTo>
                    <a:pt x="317642" y="394852"/>
                  </a:lnTo>
                  <a:lnTo>
                    <a:pt x="315261" y="399454"/>
                  </a:lnTo>
                  <a:lnTo>
                    <a:pt x="309455" y="401422"/>
                  </a:lnTo>
                  <a:close/>
                </a:path>
                <a:path w="739775" h="889000">
                  <a:moveTo>
                    <a:pt x="124616" y="552090"/>
                  </a:moveTo>
                  <a:lnTo>
                    <a:pt x="118820" y="547794"/>
                  </a:lnTo>
                  <a:lnTo>
                    <a:pt x="96955" y="516686"/>
                  </a:lnTo>
                  <a:lnTo>
                    <a:pt x="70487" y="490280"/>
                  </a:lnTo>
                  <a:lnTo>
                    <a:pt x="39759" y="468880"/>
                  </a:lnTo>
                  <a:lnTo>
                    <a:pt x="5116" y="452788"/>
                  </a:lnTo>
                  <a:lnTo>
                    <a:pt x="0" y="447789"/>
                  </a:lnTo>
                  <a:lnTo>
                    <a:pt x="800" y="441184"/>
                  </a:lnTo>
                  <a:lnTo>
                    <a:pt x="5906" y="436148"/>
                  </a:lnTo>
                  <a:lnTo>
                    <a:pt x="13708" y="435854"/>
                  </a:lnTo>
                  <a:lnTo>
                    <a:pt x="50446" y="453042"/>
                  </a:lnTo>
                  <a:lnTo>
                    <a:pt x="83220" y="476015"/>
                  </a:lnTo>
                  <a:lnTo>
                    <a:pt x="111445" y="504277"/>
                  </a:lnTo>
                  <a:lnTo>
                    <a:pt x="134537" y="537330"/>
                  </a:lnTo>
                  <a:lnTo>
                    <a:pt x="135418" y="544839"/>
                  </a:lnTo>
                  <a:lnTo>
                    <a:pt x="131130" y="550432"/>
                  </a:lnTo>
                  <a:lnTo>
                    <a:pt x="124616" y="552090"/>
                  </a:lnTo>
                  <a:close/>
                </a:path>
                <a:path w="739775" h="889000">
                  <a:moveTo>
                    <a:pt x="147856" y="603238"/>
                  </a:moveTo>
                  <a:lnTo>
                    <a:pt x="133804" y="573055"/>
                  </a:lnTo>
                  <a:lnTo>
                    <a:pt x="135742" y="567871"/>
                  </a:lnTo>
                  <a:lnTo>
                    <a:pt x="145355" y="564664"/>
                  </a:lnTo>
                  <a:lnTo>
                    <a:pt x="151833" y="567116"/>
                  </a:lnTo>
                  <a:lnTo>
                    <a:pt x="152948" y="572118"/>
                  </a:lnTo>
                  <a:lnTo>
                    <a:pt x="154326" y="578118"/>
                  </a:lnTo>
                  <a:lnTo>
                    <a:pt x="156507" y="583868"/>
                  </a:lnTo>
                  <a:lnTo>
                    <a:pt x="159094" y="589593"/>
                  </a:lnTo>
                  <a:lnTo>
                    <a:pt x="161203" y="594131"/>
                  </a:lnTo>
                  <a:lnTo>
                    <a:pt x="157469" y="600030"/>
                  </a:lnTo>
                  <a:lnTo>
                    <a:pt x="147856" y="603238"/>
                  </a:lnTo>
                  <a:close/>
                </a:path>
                <a:path w="739775" h="889000">
                  <a:moveTo>
                    <a:pt x="688916" y="722190"/>
                  </a:moveTo>
                  <a:lnTo>
                    <a:pt x="656495" y="698179"/>
                  </a:lnTo>
                  <a:lnTo>
                    <a:pt x="622441" y="635742"/>
                  </a:lnTo>
                  <a:lnTo>
                    <a:pt x="612723" y="603138"/>
                  </a:lnTo>
                  <a:lnTo>
                    <a:pt x="613994" y="595542"/>
                  </a:lnTo>
                  <a:lnTo>
                    <a:pt x="619673" y="591219"/>
                  </a:lnTo>
                  <a:lnTo>
                    <a:pt x="626381" y="591320"/>
                  </a:lnTo>
                  <a:lnTo>
                    <a:pt x="630740" y="596997"/>
                  </a:lnTo>
                  <a:lnTo>
                    <a:pt x="639091" y="625827"/>
                  </a:lnTo>
                  <a:lnTo>
                    <a:pt x="651484" y="655975"/>
                  </a:lnTo>
                  <a:lnTo>
                    <a:pt x="668427" y="683420"/>
                  </a:lnTo>
                  <a:lnTo>
                    <a:pt x="690427" y="704139"/>
                  </a:lnTo>
                  <a:lnTo>
                    <a:pt x="694823" y="710549"/>
                  </a:lnTo>
                  <a:lnTo>
                    <a:pt x="693783" y="717624"/>
                  </a:lnTo>
                  <a:lnTo>
                    <a:pt x="688916" y="722190"/>
                  </a:lnTo>
                  <a:close/>
                </a:path>
                <a:path w="739775" h="889000">
                  <a:moveTo>
                    <a:pt x="729337" y="747034"/>
                  </a:moveTo>
                  <a:lnTo>
                    <a:pt x="724523" y="745090"/>
                  </a:lnTo>
                  <a:lnTo>
                    <a:pt x="721805" y="744035"/>
                  </a:lnTo>
                  <a:lnTo>
                    <a:pt x="719075" y="742779"/>
                  </a:lnTo>
                  <a:lnTo>
                    <a:pt x="716357" y="741724"/>
                  </a:lnTo>
                  <a:lnTo>
                    <a:pt x="711544" y="739780"/>
                  </a:lnTo>
                  <a:lnTo>
                    <a:pt x="709926" y="733186"/>
                  </a:lnTo>
                  <a:lnTo>
                    <a:pt x="712128" y="729001"/>
                  </a:lnTo>
                  <a:lnTo>
                    <a:pt x="714700" y="724184"/>
                  </a:lnTo>
                  <a:lnTo>
                    <a:pt x="720135" y="722847"/>
                  </a:lnTo>
                  <a:lnTo>
                    <a:pt x="724949" y="724791"/>
                  </a:lnTo>
                  <a:lnTo>
                    <a:pt x="727667" y="725845"/>
                  </a:lnTo>
                  <a:lnTo>
                    <a:pt x="730397" y="727102"/>
                  </a:lnTo>
                  <a:lnTo>
                    <a:pt x="733115" y="728157"/>
                  </a:lnTo>
                  <a:lnTo>
                    <a:pt x="737725" y="730112"/>
                  </a:lnTo>
                  <a:lnTo>
                    <a:pt x="739343" y="736706"/>
                  </a:lnTo>
                  <a:lnTo>
                    <a:pt x="737345" y="740880"/>
                  </a:lnTo>
                  <a:lnTo>
                    <a:pt x="734772" y="745696"/>
                  </a:lnTo>
                  <a:lnTo>
                    <a:pt x="729337" y="747034"/>
                  </a:lnTo>
                  <a:close/>
                </a:path>
                <a:path w="739775" h="889000">
                  <a:moveTo>
                    <a:pt x="593616" y="843919"/>
                  </a:moveTo>
                  <a:lnTo>
                    <a:pt x="587787" y="839596"/>
                  </a:lnTo>
                  <a:lnTo>
                    <a:pt x="573943" y="819497"/>
                  </a:lnTo>
                  <a:lnTo>
                    <a:pt x="557163" y="802519"/>
                  </a:lnTo>
                  <a:lnTo>
                    <a:pt x="537628" y="788783"/>
                  </a:lnTo>
                  <a:lnTo>
                    <a:pt x="515517" y="778414"/>
                  </a:lnTo>
                  <a:lnTo>
                    <a:pt x="510424" y="773328"/>
                  </a:lnTo>
                  <a:lnTo>
                    <a:pt x="511272" y="766730"/>
                  </a:lnTo>
                  <a:lnTo>
                    <a:pt x="516391" y="761740"/>
                  </a:lnTo>
                  <a:lnTo>
                    <a:pt x="524109" y="761480"/>
                  </a:lnTo>
                  <a:lnTo>
                    <a:pt x="548320" y="772973"/>
                  </a:lnTo>
                  <a:lnTo>
                    <a:pt x="569927" y="788328"/>
                  </a:lnTo>
                  <a:lnTo>
                    <a:pt x="588524" y="807168"/>
                  </a:lnTo>
                  <a:lnTo>
                    <a:pt x="603707" y="829120"/>
                  </a:lnTo>
                  <a:lnTo>
                    <a:pt x="604562" y="836716"/>
                  </a:lnTo>
                  <a:lnTo>
                    <a:pt x="600203" y="842304"/>
                  </a:lnTo>
                  <a:lnTo>
                    <a:pt x="593616" y="843919"/>
                  </a:lnTo>
                  <a:close/>
                </a:path>
                <a:path w="739775" h="889000">
                  <a:moveTo>
                    <a:pt x="625441" y="888850"/>
                  </a:moveTo>
                  <a:lnTo>
                    <a:pt x="619969" y="886135"/>
                  </a:lnTo>
                  <a:lnTo>
                    <a:pt x="618256" y="881371"/>
                  </a:lnTo>
                  <a:lnTo>
                    <a:pt x="617261" y="878389"/>
                  </a:lnTo>
                  <a:lnTo>
                    <a:pt x="616279" y="875610"/>
                  </a:lnTo>
                  <a:lnTo>
                    <a:pt x="615284" y="872628"/>
                  </a:lnTo>
                  <a:lnTo>
                    <a:pt x="613775" y="867852"/>
                  </a:lnTo>
                  <a:lnTo>
                    <a:pt x="616515" y="862418"/>
                  </a:lnTo>
                  <a:lnTo>
                    <a:pt x="621315" y="860713"/>
                  </a:lnTo>
                  <a:lnTo>
                    <a:pt x="626128" y="859210"/>
                  </a:lnTo>
                  <a:lnTo>
                    <a:pt x="631600" y="861925"/>
                  </a:lnTo>
                  <a:lnTo>
                    <a:pt x="634296" y="869469"/>
                  </a:lnTo>
                  <a:lnTo>
                    <a:pt x="636285" y="875432"/>
                  </a:lnTo>
                  <a:lnTo>
                    <a:pt x="637795" y="880208"/>
                  </a:lnTo>
                  <a:lnTo>
                    <a:pt x="635054" y="885643"/>
                  </a:lnTo>
                  <a:lnTo>
                    <a:pt x="630254" y="887348"/>
                  </a:lnTo>
                  <a:lnTo>
                    <a:pt x="625441" y="888850"/>
                  </a:lnTo>
                  <a:close/>
                </a:path>
                <a:path w="739775" h="889000">
                  <a:moveTo>
                    <a:pt x="583877" y="207873"/>
                  </a:moveTo>
                  <a:lnTo>
                    <a:pt x="577717" y="203799"/>
                  </a:lnTo>
                  <a:lnTo>
                    <a:pt x="567702" y="187495"/>
                  </a:lnTo>
                  <a:lnTo>
                    <a:pt x="556061" y="170242"/>
                  </a:lnTo>
                  <a:lnTo>
                    <a:pt x="542047" y="155602"/>
                  </a:lnTo>
                  <a:lnTo>
                    <a:pt x="524916" y="147134"/>
                  </a:lnTo>
                  <a:lnTo>
                    <a:pt x="518791" y="142794"/>
                  </a:lnTo>
                  <a:lnTo>
                    <a:pt x="517916" y="135919"/>
                  </a:lnTo>
                  <a:lnTo>
                    <a:pt x="521542" y="130029"/>
                  </a:lnTo>
                  <a:lnTo>
                    <a:pt x="528921" y="128649"/>
                  </a:lnTo>
                  <a:lnTo>
                    <a:pt x="550063" y="138269"/>
                  </a:lnTo>
                  <a:lnTo>
                    <a:pt x="567092" y="154406"/>
                  </a:lnTo>
                  <a:lnTo>
                    <a:pt x="581215" y="173832"/>
                  </a:lnTo>
                  <a:lnTo>
                    <a:pt x="593638" y="193322"/>
                  </a:lnTo>
                  <a:lnTo>
                    <a:pt x="594822" y="200671"/>
                  </a:lnTo>
                  <a:lnTo>
                    <a:pt x="590573" y="206176"/>
                  </a:lnTo>
                  <a:lnTo>
                    <a:pt x="583877" y="207873"/>
                  </a:lnTo>
                  <a:close/>
                </a:path>
                <a:path w="739775" h="889000">
                  <a:moveTo>
                    <a:pt x="595542" y="239028"/>
                  </a:moveTo>
                  <a:lnTo>
                    <a:pt x="590979" y="234434"/>
                  </a:lnTo>
                  <a:lnTo>
                    <a:pt x="590065" y="219080"/>
                  </a:lnTo>
                  <a:lnTo>
                    <a:pt x="594110" y="214987"/>
                  </a:lnTo>
                  <a:lnTo>
                    <a:pt x="599378" y="214268"/>
                  </a:lnTo>
                  <a:lnTo>
                    <a:pt x="604658" y="213751"/>
                  </a:lnTo>
                  <a:lnTo>
                    <a:pt x="609221" y="218345"/>
                  </a:lnTo>
                  <a:lnTo>
                    <a:pt x="610135" y="233699"/>
                  </a:lnTo>
                  <a:lnTo>
                    <a:pt x="605897" y="238006"/>
                  </a:lnTo>
                  <a:lnTo>
                    <a:pt x="595542" y="239028"/>
                  </a:lnTo>
                  <a:close/>
                </a:path>
                <a:path w="739775" h="889000">
                  <a:moveTo>
                    <a:pt x="657700" y="119463"/>
                  </a:moveTo>
                  <a:lnTo>
                    <a:pt x="625478" y="96434"/>
                  </a:lnTo>
                  <a:lnTo>
                    <a:pt x="593512" y="41526"/>
                  </a:lnTo>
                  <a:lnTo>
                    <a:pt x="586992" y="9631"/>
                  </a:lnTo>
                  <a:lnTo>
                    <a:pt x="589229" y="2656"/>
                  </a:lnTo>
                  <a:lnTo>
                    <a:pt x="595534" y="0"/>
                  </a:lnTo>
                  <a:lnTo>
                    <a:pt x="602299" y="1878"/>
                  </a:lnTo>
                  <a:lnTo>
                    <a:pt x="605920" y="8504"/>
                  </a:lnTo>
                  <a:lnTo>
                    <a:pt x="611792" y="36808"/>
                  </a:lnTo>
                  <a:lnTo>
                    <a:pt x="623479" y="62427"/>
                  </a:lnTo>
                  <a:lnTo>
                    <a:pt x="640568" y="84873"/>
                  </a:lnTo>
                  <a:lnTo>
                    <a:pt x="662647" y="103659"/>
                  </a:lnTo>
                  <a:lnTo>
                    <a:pt x="666307" y="109751"/>
                  </a:lnTo>
                  <a:lnTo>
                    <a:pt x="663861" y="115903"/>
                  </a:lnTo>
                  <a:lnTo>
                    <a:pt x="657700" y="119463"/>
                  </a:lnTo>
                  <a:close/>
                </a:path>
                <a:path w="739775" h="889000">
                  <a:moveTo>
                    <a:pt x="696908" y="133652"/>
                  </a:moveTo>
                  <a:lnTo>
                    <a:pt x="687319" y="133817"/>
                  </a:lnTo>
                  <a:lnTo>
                    <a:pt x="683391" y="133037"/>
                  </a:lnTo>
                  <a:lnTo>
                    <a:pt x="678997" y="131272"/>
                  </a:lnTo>
                  <a:lnTo>
                    <a:pt x="674196" y="129530"/>
                  </a:lnTo>
                  <a:lnTo>
                    <a:pt x="672781" y="122924"/>
                  </a:lnTo>
                  <a:lnTo>
                    <a:pt x="674767" y="118548"/>
                  </a:lnTo>
                  <a:lnTo>
                    <a:pt x="677340" y="113732"/>
                  </a:lnTo>
                  <a:lnTo>
                    <a:pt x="682775" y="112395"/>
                  </a:lnTo>
                  <a:lnTo>
                    <a:pt x="687589" y="114338"/>
                  </a:lnTo>
                  <a:lnTo>
                    <a:pt x="688037" y="114312"/>
                  </a:lnTo>
                  <a:lnTo>
                    <a:pt x="689037" y="114657"/>
                  </a:lnTo>
                  <a:lnTo>
                    <a:pt x="689241" y="114645"/>
                  </a:lnTo>
                  <a:lnTo>
                    <a:pt x="689457" y="114835"/>
                  </a:lnTo>
                  <a:lnTo>
                    <a:pt x="690881" y="114750"/>
                  </a:lnTo>
                  <a:lnTo>
                    <a:pt x="696185" y="114637"/>
                  </a:lnTo>
                  <a:lnTo>
                    <a:pt x="700496" y="118436"/>
                  </a:lnTo>
                  <a:lnTo>
                    <a:pt x="701516" y="128715"/>
                  </a:lnTo>
                  <a:lnTo>
                    <a:pt x="696908" y="133652"/>
                  </a:lnTo>
                  <a:close/>
                </a:path>
                <a:path w="739775" h="889000">
                  <a:moveTo>
                    <a:pt x="688037" y="114312"/>
                  </a:moveTo>
                  <a:lnTo>
                    <a:pt x="687589" y="114338"/>
                  </a:lnTo>
                  <a:lnTo>
                    <a:pt x="686535" y="113793"/>
                  </a:lnTo>
                  <a:lnTo>
                    <a:pt x="688037" y="114312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10522" y="4454841"/>
              <a:ext cx="883919" cy="1020444"/>
            </a:xfrm>
            <a:custGeom>
              <a:avLst/>
              <a:gdLst/>
              <a:ahLst/>
              <a:cxnLst/>
              <a:rect l="l" t="t" r="r" b="b"/>
              <a:pathLst>
                <a:path w="883920" h="1020445">
                  <a:moveTo>
                    <a:pt x="251853" y="161912"/>
                  </a:moveTo>
                  <a:lnTo>
                    <a:pt x="251091" y="148640"/>
                  </a:lnTo>
                  <a:lnTo>
                    <a:pt x="244182" y="136956"/>
                  </a:lnTo>
                  <a:lnTo>
                    <a:pt x="232689" y="130416"/>
                  </a:lnTo>
                  <a:lnTo>
                    <a:pt x="193827" y="117563"/>
                  </a:lnTo>
                  <a:lnTo>
                    <a:pt x="159613" y="96507"/>
                  </a:lnTo>
                  <a:lnTo>
                    <a:pt x="131597" y="67881"/>
                  </a:lnTo>
                  <a:lnTo>
                    <a:pt x="111264" y="32308"/>
                  </a:lnTo>
                  <a:lnTo>
                    <a:pt x="97142" y="17132"/>
                  </a:lnTo>
                  <a:lnTo>
                    <a:pt x="78854" y="15684"/>
                  </a:lnTo>
                  <a:lnTo>
                    <a:pt x="64325" y="26098"/>
                  </a:lnTo>
                  <a:lnTo>
                    <a:pt x="61442" y="46494"/>
                  </a:lnTo>
                  <a:lnTo>
                    <a:pt x="64643" y="88811"/>
                  </a:lnTo>
                  <a:lnTo>
                    <a:pt x="55943" y="129019"/>
                  </a:lnTo>
                  <a:lnTo>
                    <a:pt x="36512" y="165417"/>
                  </a:lnTo>
                  <a:lnTo>
                    <a:pt x="7505" y="196265"/>
                  </a:lnTo>
                  <a:lnTo>
                    <a:pt x="0" y="209359"/>
                  </a:lnTo>
                  <a:lnTo>
                    <a:pt x="2514" y="223799"/>
                  </a:lnTo>
                  <a:lnTo>
                    <a:pt x="12217" y="235407"/>
                  </a:lnTo>
                  <a:lnTo>
                    <a:pt x="26314" y="240017"/>
                  </a:lnTo>
                  <a:lnTo>
                    <a:pt x="46850" y="241414"/>
                  </a:lnTo>
                  <a:lnTo>
                    <a:pt x="66179" y="246037"/>
                  </a:lnTo>
                  <a:lnTo>
                    <a:pt x="102476" y="263728"/>
                  </a:lnTo>
                  <a:lnTo>
                    <a:pt x="137490" y="306565"/>
                  </a:lnTo>
                  <a:lnTo>
                    <a:pt x="144843" y="324104"/>
                  </a:lnTo>
                  <a:lnTo>
                    <a:pt x="158064" y="339801"/>
                  </a:lnTo>
                  <a:lnTo>
                    <a:pt x="176339" y="341007"/>
                  </a:lnTo>
                  <a:lnTo>
                    <a:pt x="191325" y="330212"/>
                  </a:lnTo>
                  <a:lnTo>
                    <a:pt x="194678" y="309930"/>
                  </a:lnTo>
                  <a:lnTo>
                    <a:pt x="191770" y="270852"/>
                  </a:lnTo>
                  <a:lnTo>
                    <a:pt x="199859" y="234226"/>
                  </a:lnTo>
                  <a:lnTo>
                    <a:pt x="217906" y="201282"/>
                  </a:lnTo>
                  <a:lnTo>
                    <a:pt x="244868" y="173215"/>
                  </a:lnTo>
                  <a:lnTo>
                    <a:pt x="251853" y="161912"/>
                  </a:lnTo>
                  <a:close/>
                </a:path>
                <a:path w="883920" h="1020445">
                  <a:moveTo>
                    <a:pt x="483781" y="765898"/>
                  </a:moveTo>
                  <a:lnTo>
                    <a:pt x="483019" y="752589"/>
                  </a:lnTo>
                  <a:lnTo>
                    <a:pt x="476123" y="740943"/>
                  </a:lnTo>
                  <a:lnTo>
                    <a:pt x="464654" y="734529"/>
                  </a:lnTo>
                  <a:lnTo>
                    <a:pt x="416064" y="719734"/>
                  </a:lnTo>
                  <a:lnTo>
                    <a:pt x="371995" y="696506"/>
                  </a:lnTo>
                  <a:lnTo>
                    <a:pt x="333540" y="665467"/>
                  </a:lnTo>
                  <a:lnTo>
                    <a:pt x="301752" y="627227"/>
                  </a:lnTo>
                  <a:lnTo>
                    <a:pt x="277710" y="582396"/>
                  </a:lnTo>
                  <a:lnTo>
                    <a:pt x="263588" y="567220"/>
                  </a:lnTo>
                  <a:lnTo>
                    <a:pt x="245313" y="565772"/>
                  </a:lnTo>
                  <a:lnTo>
                    <a:pt x="230771" y="576186"/>
                  </a:lnTo>
                  <a:lnTo>
                    <a:pt x="227888" y="596582"/>
                  </a:lnTo>
                  <a:lnTo>
                    <a:pt x="233426" y="648855"/>
                  </a:lnTo>
                  <a:lnTo>
                    <a:pt x="227215" y="699554"/>
                  </a:lnTo>
                  <a:lnTo>
                    <a:pt x="210032" y="747242"/>
                  </a:lnTo>
                  <a:lnTo>
                    <a:pt x="182664" y="790486"/>
                  </a:lnTo>
                  <a:lnTo>
                    <a:pt x="145923" y="827874"/>
                  </a:lnTo>
                  <a:lnTo>
                    <a:pt x="138417" y="840968"/>
                  </a:lnTo>
                  <a:lnTo>
                    <a:pt x="140931" y="855408"/>
                  </a:lnTo>
                  <a:lnTo>
                    <a:pt x="150634" y="867016"/>
                  </a:lnTo>
                  <a:lnTo>
                    <a:pt x="164731" y="871626"/>
                  </a:lnTo>
                  <a:lnTo>
                    <a:pt x="196875" y="873861"/>
                  </a:lnTo>
                  <a:lnTo>
                    <a:pt x="227190" y="881151"/>
                  </a:lnTo>
                  <a:lnTo>
                    <a:pt x="284137" y="908773"/>
                  </a:lnTo>
                  <a:lnTo>
                    <a:pt x="323837" y="951611"/>
                  </a:lnTo>
                  <a:lnTo>
                    <a:pt x="350532" y="1003554"/>
                  </a:lnTo>
                  <a:lnTo>
                    <a:pt x="363753" y="1019251"/>
                  </a:lnTo>
                  <a:lnTo>
                    <a:pt x="382028" y="1020445"/>
                  </a:lnTo>
                  <a:lnTo>
                    <a:pt x="397002" y="1009662"/>
                  </a:lnTo>
                  <a:lnTo>
                    <a:pt x="400354" y="989368"/>
                  </a:lnTo>
                  <a:lnTo>
                    <a:pt x="395224" y="940943"/>
                  </a:lnTo>
                  <a:lnTo>
                    <a:pt x="401002" y="894435"/>
                  </a:lnTo>
                  <a:lnTo>
                    <a:pt x="416991" y="850938"/>
                  </a:lnTo>
                  <a:lnTo>
                    <a:pt x="442493" y="811530"/>
                  </a:lnTo>
                  <a:lnTo>
                    <a:pt x="476846" y="777316"/>
                  </a:lnTo>
                  <a:lnTo>
                    <a:pt x="483781" y="765898"/>
                  </a:lnTo>
                  <a:close/>
                </a:path>
                <a:path w="883920" h="1020445">
                  <a:moveTo>
                    <a:pt x="883373" y="270230"/>
                  </a:moveTo>
                  <a:lnTo>
                    <a:pt x="882345" y="252514"/>
                  </a:lnTo>
                  <a:lnTo>
                    <a:pt x="873163" y="236943"/>
                  </a:lnTo>
                  <a:lnTo>
                    <a:pt x="857885" y="228269"/>
                  </a:lnTo>
                  <a:lnTo>
                    <a:pt x="810323" y="215163"/>
                  </a:lnTo>
                  <a:lnTo>
                    <a:pt x="765708" y="196113"/>
                  </a:lnTo>
                  <a:lnTo>
                    <a:pt x="724547" y="171424"/>
                  </a:lnTo>
                  <a:lnTo>
                    <a:pt x="687374" y="141389"/>
                  </a:lnTo>
                  <a:lnTo>
                    <a:pt x="654710" y="106311"/>
                  </a:lnTo>
                  <a:lnTo>
                    <a:pt x="627075" y="66497"/>
                  </a:lnTo>
                  <a:lnTo>
                    <a:pt x="605015" y="22250"/>
                  </a:lnTo>
                  <a:lnTo>
                    <a:pt x="586193" y="1955"/>
                  </a:lnTo>
                  <a:lnTo>
                    <a:pt x="561860" y="0"/>
                  </a:lnTo>
                  <a:lnTo>
                    <a:pt x="542493" y="13906"/>
                  </a:lnTo>
                  <a:lnTo>
                    <a:pt x="538568" y="41160"/>
                  </a:lnTo>
                  <a:lnTo>
                    <a:pt x="545782" y="94234"/>
                  </a:lnTo>
                  <a:lnTo>
                    <a:pt x="543953" y="146392"/>
                  </a:lnTo>
                  <a:lnTo>
                    <a:pt x="533501" y="196837"/>
                  </a:lnTo>
                  <a:lnTo>
                    <a:pt x="514858" y="244741"/>
                  </a:lnTo>
                  <a:lnTo>
                    <a:pt x="486956" y="291261"/>
                  </a:lnTo>
                  <a:lnTo>
                    <a:pt x="449414" y="334899"/>
                  </a:lnTo>
                  <a:lnTo>
                    <a:pt x="427634" y="354457"/>
                  </a:lnTo>
                  <a:lnTo>
                    <a:pt x="417614" y="371932"/>
                  </a:lnTo>
                  <a:lnTo>
                    <a:pt x="420992" y="391134"/>
                  </a:lnTo>
                  <a:lnTo>
                    <a:pt x="433959" y="406577"/>
                  </a:lnTo>
                  <a:lnTo>
                    <a:pt x="452767" y="412775"/>
                  </a:lnTo>
                  <a:lnTo>
                    <a:pt x="496303" y="415721"/>
                  </a:lnTo>
                  <a:lnTo>
                    <a:pt x="537349" y="425488"/>
                  </a:lnTo>
                  <a:lnTo>
                    <a:pt x="576453" y="441413"/>
                  </a:lnTo>
                  <a:lnTo>
                    <a:pt x="614159" y="462838"/>
                  </a:lnTo>
                  <a:lnTo>
                    <a:pt x="643153" y="490880"/>
                  </a:lnTo>
                  <a:lnTo>
                    <a:pt x="668020" y="520966"/>
                  </a:lnTo>
                  <a:lnTo>
                    <a:pt x="688467" y="554151"/>
                  </a:lnTo>
                  <a:lnTo>
                    <a:pt x="704215" y="591477"/>
                  </a:lnTo>
                  <a:lnTo>
                    <a:pt x="721829" y="612432"/>
                  </a:lnTo>
                  <a:lnTo>
                    <a:pt x="746213" y="614057"/>
                  </a:lnTo>
                  <a:lnTo>
                    <a:pt x="766216" y="599668"/>
                  </a:lnTo>
                  <a:lnTo>
                    <a:pt x="770648" y="572566"/>
                  </a:lnTo>
                  <a:lnTo>
                    <a:pt x="764184" y="525513"/>
                  </a:lnTo>
                  <a:lnTo>
                    <a:pt x="765378" y="479602"/>
                  </a:lnTo>
                  <a:lnTo>
                    <a:pt x="773874" y="435330"/>
                  </a:lnTo>
                  <a:lnTo>
                    <a:pt x="789355" y="393255"/>
                  </a:lnTo>
                  <a:lnTo>
                    <a:pt x="811453" y="353898"/>
                  </a:lnTo>
                  <a:lnTo>
                    <a:pt x="839825" y="317766"/>
                  </a:lnTo>
                  <a:lnTo>
                    <a:pt x="874141" y="285394"/>
                  </a:lnTo>
                  <a:lnTo>
                    <a:pt x="883373" y="270230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8999" y="4502959"/>
              <a:ext cx="795655" cy="880744"/>
            </a:xfrm>
            <a:custGeom>
              <a:avLst/>
              <a:gdLst/>
              <a:ahLst/>
              <a:cxnLst/>
              <a:rect l="l" t="t" r="r" b="b"/>
              <a:pathLst>
                <a:path w="795654" h="880745">
                  <a:moveTo>
                    <a:pt x="517507" y="238087"/>
                  </a:moveTo>
                  <a:lnTo>
                    <a:pt x="546216" y="192198"/>
                  </a:lnTo>
                  <a:lnTo>
                    <a:pt x="560112" y="148328"/>
                  </a:lnTo>
                  <a:lnTo>
                    <a:pt x="566731" y="102822"/>
                  </a:lnTo>
                  <a:lnTo>
                    <a:pt x="567034" y="56433"/>
                  </a:lnTo>
                  <a:lnTo>
                    <a:pt x="561982" y="9912"/>
                  </a:lnTo>
                  <a:lnTo>
                    <a:pt x="557905" y="3739"/>
                  </a:lnTo>
                  <a:lnTo>
                    <a:pt x="551063" y="3283"/>
                  </a:lnTo>
                  <a:lnTo>
                    <a:pt x="544971" y="7482"/>
                  </a:lnTo>
                  <a:lnTo>
                    <a:pt x="543145" y="15275"/>
                  </a:lnTo>
                  <a:lnTo>
                    <a:pt x="548185" y="69601"/>
                  </a:lnTo>
                  <a:lnTo>
                    <a:pt x="544884" y="123396"/>
                  </a:lnTo>
                  <a:lnTo>
                    <a:pt x="531658" y="175353"/>
                  </a:lnTo>
                  <a:lnTo>
                    <a:pt x="506922" y="224162"/>
                  </a:lnTo>
                  <a:lnTo>
                    <a:pt x="505652" y="231561"/>
                  </a:lnTo>
                  <a:lnTo>
                    <a:pt x="510272" y="236792"/>
                  </a:lnTo>
                  <a:lnTo>
                    <a:pt x="517507" y="238087"/>
                  </a:lnTo>
                  <a:close/>
                </a:path>
                <a:path w="795654" h="880745">
                  <a:moveTo>
                    <a:pt x="478101" y="295212"/>
                  </a:moveTo>
                  <a:lnTo>
                    <a:pt x="481810" y="291319"/>
                  </a:lnTo>
                  <a:lnTo>
                    <a:pt x="487402" y="285581"/>
                  </a:lnTo>
                  <a:lnTo>
                    <a:pt x="492157" y="279209"/>
                  </a:lnTo>
                  <a:lnTo>
                    <a:pt x="499263" y="268021"/>
                  </a:lnTo>
                  <a:lnTo>
                    <a:pt x="497019" y="261677"/>
                  </a:lnTo>
                  <a:lnTo>
                    <a:pt x="487919" y="256630"/>
                  </a:lnTo>
                  <a:lnTo>
                    <a:pt x="482102" y="258504"/>
                  </a:lnTo>
                  <a:lnTo>
                    <a:pt x="479231" y="263031"/>
                  </a:lnTo>
                  <a:lnTo>
                    <a:pt x="475779" y="268596"/>
                  </a:lnTo>
                  <a:lnTo>
                    <a:pt x="472185" y="272893"/>
                  </a:lnTo>
                  <a:lnTo>
                    <a:pt x="467635" y="277679"/>
                  </a:lnTo>
                  <a:lnTo>
                    <a:pt x="463869" y="281370"/>
                  </a:lnTo>
                  <a:lnTo>
                    <a:pt x="464175" y="287829"/>
                  </a:lnTo>
                  <a:lnTo>
                    <a:pt x="467870" y="291578"/>
                  </a:lnTo>
                  <a:lnTo>
                    <a:pt x="471767" y="295269"/>
                  </a:lnTo>
                  <a:lnTo>
                    <a:pt x="478101" y="295212"/>
                  </a:lnTo>
                  <a:close/>
                </a:path>
                <a:path w="795654" h="880745">
                  <a:moveTo>
                    <a:pt x="709880" y="379557"/>
                  </a:moveTo>
                  <a:lnTo>
                    <a:pt x="714059" y="373372"/>
                  </a:lnTo>
                  <a:lnTo>
                    <a:pt x="724720" y="335453"/>
                  </a:lnTo>
                  <a:lnTo>
                    <a:pt x="741478" y="300566"/>
                  </a:lnTo>
                  <a:lnTo>
                    <a:pt x="764102" y="269123"/>
                  </a:lnTo>
                  <a:lnTo>
                    <a:pt x="792361" y="241538"/>
                  </a:lnTo>
                  <a:lnTo>
                    <a:pt x="795637" y="234897"/>
                  </a:lnTo>
                  <a:lnTo>
                    <a:pt x="792595" y="228706"/>
                  </a:lnTo>
                  <a:lnTo>
                    <a:pt x="785892" y="225520"/>
                  </a:lnTo>
                  <a:lnTo>
                    <a:pt x="778187" y="227897"/>
                  </a:lnTo>
                  <a:lnTo>
                    <a:pt x="748261" y="257270"/>
                  </a:lnTo>
                  <a:lnTo>
                    <a:pt x="724180" y="290952"/>
                  </a:lnTo>
                  <a:lnTo>
                    <a:pt x="706344" y="328256"/>
                  </a:lnTo>
                  <a:lnTo>
                    <a:pt x="695154" y="368497"/>
                  </a:lnTo>
                  <a:lnTo>
                    <a:pt x="696867" y="376149"/>
                  </a:lnTo>
                  <a:lnTo>
                    <a:pt x="702963" y="380159"/>
                  </a:lnTo>
                  <a:lnTo>
                    <a:pt x="709880" y="379557"/>
                  </a:lnTo>
                  <a:close/>
                </a:path>
                <a:path w="795654" h="880745">
                  <a:moveTo>
                    <a:pt x="704743" y="437561"/>
                  </a:moveTo>
                  <a:lnTo>
                    <a:pt x="708019" y="432918"/>
                  </a:lnTo>
                  <a:lnTo>
                    <a:pt x="708752" y="427472"/>
                  </a:lnTo>
                  <a:lnTo>
                    <a:pt x="709545" y="421355"/>
                  </a:lnTo>
                  <a:lnTo>
                    <a:pt x="709441" y="414838"/>
                  </a:lnTo>
                  <a:lnTo>
                    <a:pt x="708730" y="408494"/>
                  </a:lnTo>
                  <a:lnTo>
                    <a:pt x="708104" y="403217"/>
                  </a:lnTo>
                  <a:lnTo>
                    <a:pt x="704439" y="398805"/>
                  </a:lnTo>
                  <a:lnTo>
                    <a:pt x="693970" y="398948"/>
                  </a:lnTo>
                  <a:lnTo>
                    <a:pt x="688495" y="403562"/>
                  </a:lnTo>
                  <a:lnTo>
                    <a:pt x="689121" y="408839"/>
                  </a:lnTo>
                  <a:lnTo>
                    <a:pt x="689833" y="415183"/>
                  </a:lnTo>
                  <a:lnTo>
                    <a:pt x="689676" y="421556"/>
                  </a:lnTo>
                  <a:lnTo>
                    <a:pt x="689114" y="428044"/>
                  </a:lnTo>
                  <a:lnTo>
                    <a:pt x="688613" y="433205"/>
                  </a:lnTo>
                  <a:lnTo>
                    <a:pt x="694273" y="437704"/>
                  </a:lnTo>
                  <a:lnTo>
                    <a:pt x="704743" y="437561"/>
                  </a:lnTo>
                  <a:close/>
                </a:path>
                <a:path w="795654" h="880745">
                  <a:moveTo>
                    <a:pt x="218053" y="738807"/>
                  </a:moveTo>
                  <a:lnTo>
                    <a:pt x="224573" y="735294"/>
                  </a:lnTo>
                  <a:lnTo>
                    <a:pt x="241434" y="704230"/>
                  </a:lnTo>
                  <a:lnTo>
                    <a:pt x="250433" y="668551"/>
                  </a:lnTo>
                  <a:lnTo>
                    <a:pt x="253248" y="631482"/>
                  </a:lnTo>
                  <a:lnTo>
                    <a:pt x="251555" y="596248"/>
                  </a:lnTo>
                  <a:lnTo>
                    <a:pt x="247715" y="589247"/>
                  </a:lnTo>
                  <a:lnTo>
                    <a:pt x="240699" y="586955"/>
                  </a:lnTo>
                  <a:lnTo>
                    <a:pt x="234194" y="589345"/>
                  </a:lnTo>
                  <a:lnTo>
                    <a:pt x="231889" y="596391"/>
                  </a:lnTo>
                  <a:lnTo>
                    <a:pt x="233622" y="627464"/>
                  </a:lnTo>
                  <a:lnTo>
                    <a:pt x="231866" y="661207"/>
                  </a:lnTo>
                  <a:lnTo>
                    <a:pt x="224749" y="693859"/>
                  </a:lnTo>
                  <a:lnTo>
                    <a:pt x="210399" y="721654"/>
                  </a:lnTo>
                  <a:lnTo>
                    <a:pt x="208308" y="729430"/>
                  </a:lnTo>
                  <a:lnTo>
                    <a:pt x="211746" y="736000"/>
                  </a:lnTo>
                  <a:lnTo>
                    <a:pt x="218053" y="738807"/>
                  </a:lnTo>
                  <a:close/>
                </a:path>
                <a:path w="795654" h="880745">
                  <a:moveTo>
                    <a:pt x="187159" y="776931"/>
                  </a:moveTo>
                  <a:lnTo>
                    <a:pt x="191186" y="773385"/>
                  </a:lnTo>
                  <a:lnTo>
                    <a:pt x="193474" y="771424"/>
                  </a:lnTo>
                  <a:lnTo>
                    <a:pt x="195705" y="769262"/>
                  </a:lnTo>
                  <a:lnTo>
                    <a:pt x="197994" y="767301"/>
                  </a:lnTo>
                  <a:lnTo>
                    <a:pt x="202020" y="763754"/>
                  </a:lnTo>
                  <a:lnTo>
                    <a:pt x="201339" y="756747"/>
                  </a:lnTo>
                  <a:lnTo>
                    <a:pt x="197759" y="753402"/>
                  </a:lnTo>
                  <a:lnTo>
                    <a:pt x="193602" y="749566"/>
                  </a:lnTo>
                  <a:lnTo>
                    <a:pt x="187846" y="750114"/>
                  </a:lnTo>
                  <a:lnTo>
                    <a:pt x="183819" y="753660"/>
                  </a:lnTo>
                  <a:lnTo>
                    <a:pt x="181531" y="755621"/>
                  </a:lnTo>
                  <a:lnTo>
                    <a:pt x="179300" y="757784"/>
                  </a:lnTo>
                  <a:lnTo>
                    <a:pt x="177012" y="759744"/>
                  </a:lnTo>
                  <a:lnTo>
                    <a:pt x="173188" y="763233"/>
                  </a:lnTo>
                  <a:lnTo>
                    <a:pt x="173869" y="770241"/>
                  </a:lnTo>
                  <a:lnTo>
                    <a:pt x="177246" y="773644"/>
                  </a:lnTo>
                  <a:lnTo>
                    <a:pt x="181403" y="777479"/>
                  </a:lnTo>
                  <a:lnTo>
                    <a:pt x="187159" y="776931"/>
                  </a:lnTo>
                  <a:close/>
                </a:path>
                <a:path w="795654" h="880745">
                  <a:moveTo>
                    <a:pt x="352640" y="825408"/>
                  </a:moveTo>
                  <a:lnTo>
                    <a:pt x="356842" y="819186"/>
                  </a:lnTo>
                  <a:lnTo>
                    <a:pt x="363454" y="794784"/>
                  </a:lnTo>
                  <a:lnTo>
                    <a:pt x="373996" y="772433"/>
                  </a:lnTo>
                  <a:lnTo>
                    <a:pt x="388335" y="752316"/>
                  </a:lnTo>
                  <a:lnTo>
                    <a:pt x="406338" y="734613"/>
                  </a:lnTo>
                  <a:lnTo>
                    <a:pt x="409561" y="727896"/>
                  </a:lnTo>
                  <a:lnTo>
                    <a:pt x="406474" y="721727"/>
                  </a:lnTo>
                  <a:lnTo>
                    <a:pt x="399775" y="718591"/>
                  </a:lnTo>
                  <a:lnTo>
                    <a:pt x="392164" y="720972"/>
                  </a:lnTo>
                  <a:lnTo>
                    <a:pt x="372498" y="740492"/>
                  </a:lnTo>
                  <a:lnTo>
                    <a:pt x="356694" y="762902"/>
                  </a:lnTo>
                  <a:lnTo>
                    <a:pt x="345017" y="787696"/>
                  </a:lnTo>
                  <a:lnTo>
                    <a:pt x="337735" y="814369"/>
                  </a:lnTo>
                  <a:lnTo>
                    <a:pt x="339503" y="822097"/>
                  </a:lnTo>
                  <a:lnTo>
                    <a:pt x="345666" y="826077"/>
                  </a:lnTo>
                  <a:lnTo>
                    <a:pt x="352640" y="825408"/>
                  </a:lnTo>
                  <a:close/>
                </a:path>
                <a:path w="795654" h="880745">
                  <a:moveTo>
                    <a:pt x="337004" y="880260"/>
                  </a:moveTo>
                  <a:lnTo>
                    <a:pt x="341409" y="875733"/>
                  </a:lnTo>
                  <a:lnTo>
                    <a:pt x="341447" y="870485"/>
                  </a:lnTo>
                  <a:lnTo>
                    <a:pt x="341396" y="867226"/>
                  </a:lnTo>
                  <a:lnTo>
                    <a:pt x="341401" y="864170"/>
                  </a:lnTo>
                  <a:lnTo>
                    <a:pt x="341350" y="860911"/>
                  </a:lnTo>
                  <a:lnTo>
                    <a:pt x="341186" y="855721"/>
                  </a:lnTo>
                  <a:lnTo>
                    <a:pt x="336654" y="851337"/>
                  </a:lnTo>
                  <a:lnTo>
                    <a:pt x="331390" y="851308"/>
                  </a:lnTo>
                  <a:lnTo>
                    <a:pt x="326184" y="851481"/>
                  </a:lnTo>
                  <a:lnTo>
                    <a:pt x="321780" y="856008"/>
                  </a:lnTo>
                  <a:lnTo>
                    <a:pt x="321735" y="864313"/>
                  </a:lnTo>
                  <a:lnTo>
                    <a:pt x="321839" y="870830"/>
                  </a:lnTo>
                  <a:lnTo>
                    <a:pt x="322003" y="876020"/>
                  </a:lnTo>
                  <a:lnTo>
                    <a:pt x="326535" y="880404"/>
                  </a:lnTo>
                  <a:lnTo>
                    <a:pt x="331798" y="880433"/>
                  </a:lnTo>
                  <a:lnTo>
                    <a:pt x="337004" y="880260"/>
                  </a:lnTo>
                  <a:close/>
                </a:path>
                <a:path w="795654" h="880745">
                  <a:moveTo>
                    <a:pt x="144310" y="199494"/>
                  </a:moveTo>
                  <a:lnTo>
                    <a:pt x="148919" y="193401"/>
                  </a:lnTo>
                  <a:lnTo>
                    <a:pt x="153098" y="174021"/>
                  </a:lnTo>
                  <a:lnTo>
                    <a:pt x="158538" y="153157"/>
                  </a:lnTo>
                  <a:lnTo>
                    <a:pt x="167184" y="134040"/>
                  </a:lnTo>
                  <a:lnTo>
                    <a:pt x="180984" y="119900"/>
                  </a:lnTo>
                  <a:lnTo>
                    <a:pt x="185468" y="113560"/>
                  </a:lnTo>
                  <a:lnTo>
                    <a:pt x="183966" y="106531"/>
                  </a:lnTo>
                  <a:lnTo>
                    <a:pt x="178415" y="102005"/>
                  </a:lnTo>
                  <a:lnTo>
                    <a:pt x="170749" y="103174"/>
                  </a:lnTo>
                  <a:lnTo>
                    <a:pt x="153434" y="119812"/>
                  </a:lnTo>
                  <a:lnTo>
                    <a:pt x="142361" y="141424"/>
                  </a:lnTo>
                  <a:lnTo>
                    <a:pt x="135246" y="165264"/>
                  </a:lnTo>
                  <a:lnTo>
                    <a:pt x="129811" y="188585"/>
                  </a:lnTo>
                  <a:lnTo>
                    <a:pt x="131174" y="196182"/>
                  </a:lnTo>
                  <a:lnTo>
                    <a:pt x="137201" y="200119"/>
                  </a:lnTo>
                  <a:lnTo>
                    <a:pt x="144310" y="199494"/>
                  </a:lnTo>
                  <a:close/>
                </a:path>
                <a:path w="795654" h="880745">
                  <a:moveTo>
                    <a:pt x="143608" y="233973"/>
                  </a:moveTo>
                  <a:lnTo>
                    <a:pt x="146483" y="227918"/>
                  </a:lnTo>
                  <a:lnTo>
                    <a:pt x="142115" y="212577"/>
                  </a:lnTo>
                  <a:lnTo>
                    <a:pt x="136770" y="209953"/>
                  </a:lnTo>
                  <a:lnTo>
                    <a:pt x="131389" y="211048"/>
                  </a:lnTo>
                  <a:lnTo>
                    <a:pt x="126065" y="212345"/>
                  </a:lnTo>
                  <a:lnTo>
                    <a:pt x="123191" y="218401"/>
                  </a:lnTo>
                  <a:lnTo>
                    <a:pt x="127558" y="233742"/>
                  </a:lnTo>
                  <a:lnTo>
                    <a:pt x="133163" y="236510"/>
                  </a:lnTo>
                  <a:lnTo>
                    <a:pt x="143608" y="233973"/>
                  </a:lnTo>
                  <a:close/>
                </a:path>
                <a:path w="795654" h="880745">
                  <a:moveTo>
                    <a:pt x="42069" y="138169"/>
                  </a:moveTo>
                  <a:lnTo>
                    <a:pt x="48792" y="133964"/>
                  </a:lnTo>
                  <a:lnTo>
                    <a:pt x="65593" y="104622"/>
                  </a:lnTo>
                  <a:lnTo>
                    <a:pt x="75332" y="72974"/>
                  </a:lnTo>
                  <a:lnTo>
                    <a:pt x="77949" y="39957"/>
                  </a:lnTo>
                  <a:lnTo>
                    <a:pt x="73381" y="6510"/>
                  </a:lnTo>
                  <a:lnTo>
                    <a:pt x="68812" y="446"/>
                  </a:lnTo>
                  <a:lnTo>
                    <a:pt x="61757" y="0"/>
                  </a:lnTo>
                  <a:lnTo>
                    <a:pt x="55805" y="4149"/>
                  </a:lnTo>
                  <a:lnTo>
                    <a:pt x="54544" y="11872"/>
                  </a:lnTo>
                  <a:lnTo>
                    <a:pt x="58513" y="41582"/>
                  </a:lnTo>
                  <a:lnTo>
                    <a:pt x="55895" y="70651"/>
                  </a:lnTo>
                  <a:lnTo>
                    <a:pt x="46924" y="98460"/>
                  </a:lnTo>
                  <a:lnTo>
                    <a:pt x="31834" y="124390"/>
                  </a:lnTo>
                  <a:lnTo>
                    <a:pt x="30353" y="131603"/>
                  </a:lnTo>
                  <a:lnTo>
                    <a:pt x="34844" y="136789"/>
                  </a:lnTo>
                  <a:lnTo>
                    <a:pt x="42069" y="138169"/>
                  </a:lnTo>
                  <a:close/>
                </a:path>
                <a:path w="795654" h="880745">
                  <a:moveTo>
                    <a:pt x="8708" y="165451"/>
                  </a:moveTo>
                  <a:lnTo>
                    <a:pt x="18113" y="162337"/>
                  </a:lnTo>
                  <a:lnTo>
                    <a:pt x="21674" y="160232"/>
                  </a:lnTo>
                  <a:lnTo>
                    <a:pt x="25353" y="157003"/>
                  </a:lnTo>
                  <a:lnTo>
                    <a:pt x="29437" y="153658"/>
                  </a:lnTo>
                  <a:lnTo>
                    <a:pt x="28553" y="146709"/>
                  </a:lnTo>
                  <a:lnTo>
                    <a:pt x="25118" y="143104"/>
                  </a:lnTo>
                  <a:lnTo>
                    <a:pt x="20961" y="139268"/>
                  </a:lnTo>
                  <a:lnTo>
                    <a:pt x="15205" y="139816"/>
                  </a:lnTo>
                  <a:lnTo>
                    <a:pt x="11178" y="143363"/>
                  </a:lnTo>
                  <a:lnTo>
                    <a:pt x="10733" y="143489"/>
                  </a:lnTo>
                  <a:lnTo>
                    <a:pt x="9876" y="144170"/>
                  </a:lnTo>
                  <a:lnTo>
                    <a:pt x="9673" y="144228"/>
                  </a:lnTo>
                  <a:lnTo>
                    <a:pt x="9528" y="144487"/>
                  </a:lnTo>
                  <a:lnTo>
                    <a:pt x="8110" y="144891"/>
                  </a:lnTo>
                  <a:lnTo>
                    <a:pt x="2901" y="146592"/>
                  </a:lnTo>
                  <a:lnTo>
                    <a:pt x="0" y="151782"/>
                  </a:lnTo>
                  <a:lnTo>
                    <a:pt x="2525" y="162192"/>
                  </a:lnTo>
                  <a:lnTo>
                    <a:pt x="8708" y="165451"/>
                  </a:lnTo>
                  <a:close/>
                </a:path>
                <a:path w="795654" h="880745">
                  <a:moveTo>
                    <a:pt x="10733" y="143489"/>
                  </a:moveTo>
                  <a:lnTo>
                    <a:pt x="11178" y="143363"/>
                  </a:lnTo>
                  <a:lnTo>
                    <a:pt x="12019" y="142469"/>
                  </a:lnTo>
                  <a:lnTo>
                    <a:pt x="10733" y="143489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4382" y="1714476"/>
            <a:ext cx="16216426" cy="8044510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r>
              <a:rPr lang="ru-RU" sz="4600" b="1" dirty="0" smtClean="0">
                <a:latin typeface="Palatino Linotype" pitchFamily="18" charset="0"/>
              </a:rPr>
              <a:t>КУРС:  </a:t>
            </a:r>
            <a:r>
              <a:rPr lang="ru-RU" sz="4600" b="1" i="1" dirty="0" smtClean="0">
                <a:latin typeface="Palatino Linotype" pitchFamily="18" charset="0"/>
              </a:rPr>
              <a:t>Основы информационной </a:t>
            </a:r>
          </a:p>
          <a:p>
            <a:r>
              <a:rPr lang="ru-RU" sz="4600" b="1" i="1" dirty="0" smtClean="0">
                <a:latin typeface="Palatino Linotype" pitchFamily="18" charset="0"/>
              </a:rPr>
              <a:t>              культуры школьника</a:t>
            </a:r>
          </a:p>
          <a:p>
            <a:endParaRPr lang="ru-RU" sz="4600" b="1" dirty="0" smtClean="0">
              <a:latin typeface="Palatino Linotype" pitchFamily="18" charset="0"/>
            </a:endParaRPr>
          </a:p>
          <a:p>
            <a:r>
              <a:rPr lang="ru-RU" sz="4600" b="1" dirty="0" smtClean="0">
                <a:latin typeface="Palatino Linotype" pitchFamily="18" charset="0"/>
              </a:rPr>
              <a:t>ТЕМА: </a:t>
            </a:r>
            <a:r>
              <a:rPr lang="ru-RU" sz="4600" b="1" i="1" dirty="0" smtClean="0">
                <a:latin typeface="Palatino Linotype" pitchFamily="18" charset="0"/>
              </a:rPr>
              <a:t>Информационная культура. </a:t>
            </a:r>
          </a:p>
          <a:p>
            <a:r>
              <a:rPr lang="ru-RU" sz="4600" b="1" i="1" dirty="0" smtClean="0">
                <a:latin typeface="Palatino Linotype" pitchFamily="18" charset="0"/>
              </a:rPr>
              <a:t>             Основные понятия</a:t>
            </a:r>
          </a:p>
          <a:p>
            <a:endParaRPr lang="ru-RU" sz="4600" b="1" i="1" dirty="0" smtClean="0">
              <a:latin typeface="Palatino Linotype" pitchFamily="18" charset="0"/>
            </a:endParaRPr>
          </a:p>
          <a:p>
            <a:r>
              <a:rPr lang="ru-RU" sz="4600" b="1" dirty="0" smtClean="0">
                <a:latin typeface="Palatino Linotype" pitchFamily="18" charset="0"/>
              </a:rPr>
              <a:t>УРОК: </a:t>
            </a:r>
            <a:r>
              <a:rPr lang="ru-RU" sz="4600" b="1" i="1" dirty="0" smtClean="0">
                <a:latin typeface="Palatino Linotype" pitchFamily="18" charset="0"/>
              </a:rPr>
              <a:t>Мир информации</a:t>
            </a:r>
          </a:p>
          <a:p>
            <a:endParaRPr lang="ru-RU" sz="4600" b="1" i="1" dirty="0" smtClean="0">
              <a:latin typeface="Palatino Linotype" pitchFamily="18" charset="0"/>
            </a:endParaRPr>
          </a:p>
          <a:p>
            <a:r>
              <a:rPr lang="ru-RU" sz="4600" b="1" dirty="0" smtClean="0">
                <a:latin typeface="Palatino Linotype" pitchFamily="18" charset="0"/>
              </a:rPr>
              <a:t>КОНТИНГЕНТ:</a:t>
            </a:r>
            <a:r>
              <a:rPr lang="ru-RU" sz="4600" b="1" i="1" dirty="0" smtClean="0">
                <a:latin typeface="Palatino Linotype" pitchFamily="18" charset="0"/>
              </a:rPr>
              <a:t> 5 класс</a:t>
            </a:r>
          </a:p>
          <a:p>
            <a:endParaRPr lang="ru-RU" sz="4600" b="1" i="1" dirty="0" smtClean="0">
              <a:latin typeface="Palatino Linotype" pitchFamily="18" charset="0"/>
            </a:endParaRPr>
          </a:p>
          <a:p>
            <a:r>
              <a:rPr lang="ru-RU" sz="4600" b="1" dirty="0" smtClean="0">
                <a:latin typeface="Palatino Linotype" pitchFamily="18" charset="0"/>
              </a:rPr>
              <a:t>СОСТАВИЛА: </a:t>
            </a:r>
            <a:r>
              <a:rPr lang="ru-RU" sz="4600" b="1" i="1" dirty="0" smtClean="0">
                <a:latin typeface="Palatino Linotype" pitchFamily="18" charset="0"/>
              </a:rPr>
              <a:t>Сырцова Л.А. </a:t>
            </a:r>
            <a:endParaRPr lang="ru-RU" sz="4600" b="1" i="1" dirty="0">
              <a:latin typeface="Palatino Linotype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2034" y="285716"/>
            <a:ext cx="79927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000" b="1" dirty="0" smtClean="0">
                <a:latin typeface="Palatino Linotype" pitchFamily="18" charset="0"/>
              </a:rPr>
              <a:t>Школа – гимназия с. Зеленый Бор</a:t>
            </a:r>
          </a:p>
          <a:p>
            <a:pPr algn="ctr"/>
            <a:r>
              <a:rPr lang="ru-RU" sz="3000" b="1" dirty="0" smtClean="0">
                <a:latin typeface="Palatino Linotype" pitchFamily="18" charset="0"/>
              </a:rPr>
              <a:t>Бурабайский район</a:t>
            </a:r>
          </a:p>
          <a:p>
            <a:pPr algn="ctr"/>
            <a:r>
              <a:rPr lang="ru-RU" sz="3000" b="1" dirty="0" smtClean="0">
                <a:latin typeface="Palatino Linotype" pitchFamily="18" charset="0"/>
              </a:rPr>
              <a:t>Акмолинская область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564" y="9565640"/>
            <a:ext cx="16893915" cy="721360"/>
          </a:xfrm>
          <a:custGeom>
            <a:avLst/>
            <a:gdLst/>
            <a:ahLst/>
            <a:cxnLst/>
            <a:rect l="l" t="t" r="r" b="b"/>
            <a:pathLst>
              <a:path w="17822545" h="721359">
                <a:moveTo>
                  <a:pt x="0" y="720885"/>
                </a:moveTo>
                <a:lnTo>
                  <a:pt x="28943" y="651578"/>
                </a:lnTo>
                <a:lnTo>
                  <a:pt x="161863" y="662854"/>
                </a:lnTo>
                <a:lnTo>
                  <a:pt x="208082" y="552178"/>
                </a:lnTo>
                <a:lnTo>
                  <a:pt x="340352" y="565011"/>
                </a:lnTo>
                <a:lnTo>
                  <a:pt x="384581" y="459100"/>
                </a:lnTo>
                <a:lnTo>
                  <a:pt x="516175" y="473552"/>
                </a:lnTo>
                <a:lnTo>
                  <a:pt x="558338" y="372590"/>
                </a:lnTo>
                <a:lnTo>
                  <a:pt x="689230" y="388722"/>
                </a:lnTo>
                <a:lnTo>
                  <a:pt x="716092" y="324400"/>
                </a:lnTo>
                <a:lnTo>
                  <a:pt x="846441" y="341832"/>
                </a:lnTo>
                <a:lnTo>
                  <a:pt x="884803" y="249972"/>
                </a:lnTo>
                <a:lnTo>
                  <a:pt x="1014406" y="269192"/>
                </a:lnTo>
                <a:lnTo>
                  <a:pt x="1038655" y="211125"/>
                </a:lnTo>
                <a:lnTo>
                  <a:pt x="1167681" y="231726"/>
                </a:lnTo>
                <a:lnTo>
                  <a:pt x="1190763" y="176455"/>
                </a:lnTo>
                <a:lnTo>
                  <a:pt x="1319198" y="198471"/>
                </a:lnTo>
                <a:lnTo>
                  <a:pt x="1341083" y="146064"/>
                </a:lnTo>
                <a:lnTo>
                  <a:pt x="1468913" y="169530"/>
                </a:lnTo>
                <a:lnTo>
                  <a:pt x="1489573" y="120057"/>
                </a:lnTo>
                <a:lnTo>
                  <a:pt x="1616784" y="145007"/>
                </a:lnTo>
                <a:lnTo>
                  <a:pt x="1636190" y="98536"/>
                </a:lnTo>
                <a:lnTo>
                  <a:pt x="1762766" y="125004"/>
                </a:lnTo>
                <a:lnTo>
                  <a:pt x="1780890" y="81605"/>
                </a:lnTo>
                <a:lnTo>
                  <a:pt x="1906983" y="109229"/>
                </a:lnTo>
                <a:lnTo>
                  <a:pt x="1915998" y="87643"/>
                </a:lnTo>
                <a:lnTo>
                  <a:pt x="2042315" y="114731"/>
                </a:lnTo>
                <a:lnTo>
                  <a:pt x="2060894" y="70242"/>
                </a:lnTo>
                <a:lnTo>
                  <a:pt x="2187536" y="96553"/>
                </a:lnTo>
                <a:lnTo>
                  <a:pt x="2197091" y="73671"/>
                </a:lnTo>
                <a:lnTo>
                  <a:pt x="2323942" y="99480"/>
                </a:lnTo>
                <a:lnTo>
                  <a:pt x="2343568" y="52486"/>
                </a:lnTo>
                <a:lnTo>
                  <a:pt x="2470722" y="77569"/>
                </a:lnTo>
                <a:lnTo>
                  <a:pt x="2480783" y="53478"/>
                </a:lnTo>
                <a:lnTo>
                  <a:pt x="2608132" y="78094"/>
                </a:lnTo>
                <a:lnTo>
                  <a:pt x="2618385" y="53543"/>
                </a:lnTo>
                <a:lnTo>
                  <a:pt x="2745923" y="77706"/>
                </a:lnTo>
                <a:lnTo>
                  <a:pt x="2756363" y="52709"/>
                </a:lnTo>
                <a:lnTo>
                  <a:pt x="2884084" y="76433"/>
                </a:lnTo>
                <a:lnTo>
                  <a:pt x="2894704" y="51003"/>
                </a:lnTo>
                <a:lnTo>
                  <a:pt x="3022603" y="74303"/>
                </a:lnTo>
                <a:lnTo>
                  <a:pt x="3033398" y="48454"/>
                </a:lnTo>
                <a:lnTo>
                  <a:pt x="3161469" y="71342"/>
                </a:lnTo>
                <a:lnTo>
                  <a:pt x="3172433" y="45089"/>
                </a:lnTo>
                <a:lnTo>
                  <a:pt x="3300670" y="67579"/>
                </a:lnTo>
                <a:lnTo>
                  <a:pt x="3311797" y="40934"/>
                </a:lnTo>
                <a:lnTo>
                  <a:pt x="3440195" y="63040"/>
                </a:lnTo>
                <a:lnTo>
                  <a:pt x="3451479" y="36019"/>
                </a:lnTo>
                <a:lnTo>
                  <a:pt x="3580031" y="57754"/>
                </a:lnTo>
                <a:lnTo>
                  <a:pt x="3591467" y="30370"/>
                </a:lnTo>
                <a:lnTo>
                  <a:pt x="3720169" y="51749"/>
                </a:lnTo>
                <a:lnTo>
                  <a:pt x="3731751" y="24015"/>
                </a:lnTo>
                <a:lnTo>
                  <a:pt x="3860595" y="45051"/>
                </a:lnTo>
                <a:lnTo>
                  <a:pt x="3872317" y="16981"/>
                </a:lnTo>
                <a:lnTo>
                  <a:pt x="4001299" y="37688"/>
                </a:lnTo>
                <a:lnTo>
                  <a:pt x="4013156" y="9296"/>
                </a:lnTo>
                <a:lnTo>
                  <a:pt x="4142269" y="29688"/>
                </a:lnTo>
                <a:lnTo>
                  <a:pt x="4271446" y="49928"/>
                </a:lnTo>
                <a:lnTo>
                  <a:pt x="4283494" y="21079"/>
                </a:lnTo>
                <a:lnTo>
                  <a:pt x="4412794" y="41024"/>
                </a:lnTo>
                <a:lnTo>
                  <a:pt x="4424962" y="11887"/>
                </a:lnTo>
                <a:lnTo>
                  <a:pt x="4554379" y="31551"/>
                </a:lnTo>
                <a:lnTo>
                  <a:pt x="4566661" y="2141"/>
                </a:lnTo>
                <a:lnTo>
                  <a:pt x="4696190" y="21538"/>
                </a:lnTo>
                <a:lnTo>
                  <a:pt x="4825772" y="40807"/>
                </a:lnTo>
                <a:lnTo>
                  <a:pt x="4838215" y="11012"/>
                </a:lnTo>
                <a:lnTo>
                  <a:pt x="4967901" y="30035"/>
                </a:lnTo>
                <a:lnTo>
                  <a:pt x="4980443" y="0"/>
                </a:lnTo>
                <a:lnTo>
                  <a:pt x="5110226" y="18790"/>
                </a:lnTo>
                <a:lnTo>
                  <a:pt x="5240054" y="37469"/>
                </a:lnTo>
                <a:lnTo>
                  <a:pt x="5252736" y="7101"/>
                </a:lnTo>
                <a:lnTo>
                  <a:pt x="5382654" y="25569"/>
                </a:lnTo>
                <a:lnTo>
                  <a:pt x="5512613" y="43935"/>
                </a:lnTo>
                <a:lnTo>
                  <a:pt x="5525421" y="13265"/>
                </a:lnTo>
                <a:lnTo>
                  <a:pt x="5655460" y="31440"/>
                </a:lnTo>
                <a:lnTo>
                  <a:pt x="5668345" y="585"/>
                </a:lnTo>
                <a:lnTo>
                  <a:pt x="5798458" y="18584"/>
                </a:lnTo>
                <a:lnTo>
                  <a:pt x="5928607" y="36498"/>
                </a:lnTo>
                <a:lnTo>
                  <a:pt x="5941596" y="5393"/>
                </a:lnTo>
                <a:lnTo>
                  <a:pt x="6202054" y="40836"/>
                </a:lnTo>
                <a:lnTo>
                  <a:pt x="6215135" y="9510"/>
                </a:lnTo>
                <a:lnTo>
                  <a:pt x="6475763" y="44545"/>
                </a:lnTo>
                <a:lnTo>
                  <a:pt x="6488924" y="13031"/>
                </a:lnTo>
                <a:lnTo>
                  <a:pt x="6749696" y="47720"/>
                </a:lnTo>
                <a:lnTo>
                  <a:pt x="6762922" y="16048"/>
                </a:lnTo>
                <a:lnTo>
                  <a:pt x="7023814" y="50453"/>
                </a:lnTo>
                <a:lnTo>
                  <a:pt x="7037093" y="18655"/>
                </a:lnTo>
                <a:lnTo>
                  <a:pt x="7298077" y="52837"/>
                </a:lnTo>
                <a:lnTo>
                  <a:pt x="7311396" y="20943"/>
                </a:lnTo>
                <a:lnTo>
                  <a:pt x="7572447" y="54965"/>
                </a:lnTo>
                <a:lnTo>
                  <a:pt x="7585793" y="23007"/>
                </a:lnTo>
                <a:lnTo>
                  <a:pt x="7846884" y="56930"/>
                </a:lnTo>
                <a:lnTo>
                  <a:pt x="7860244" y="24939"/>
                </a:lnTo>
                <a:lnTo>
                  <a:pt x="8121351" y="58826"/>
                </a:lnTo>
                <a:lnTo>
                  <a:pt x="8134713" y="26832"/>
                </a:lnTo>
                <a:lnTo>
                  <a:pt x="8526350" y="77719"/>
                </a:lnTo>
                <a:lnTo>
                  <a:pt x="8539692" y="45769"/>
                </a:lnTo>
                <a:lnTo>
                  <a:pt x="8800734" y="79813"/>
                </a:lnTo>
                <a:lnTo>
                  <a:pt x="8814047" y="47933"/>
                </a:lnTo>
                <a:lnTo>
                  <a:pt x="9075017" y="82148"/>
                </a:lnTo>
                <a:lnTo>
                  <a:pt x="9088289" y="50369"/>
                </a:lnTo>
                <a:lnTo>
                  <a:pt x="9349162" y="84815"/>
                </a:lnTo>
                <a:lnTo>
                  <a:pt x="9362378" y="53168"/>
                </a:lnTo>
                <a:lnTo>
                  <a:pt x="9623129" y="87909"/>
                </a:lnTo>
                <a:lnTo>
                  <a:pt x="9636277" y="56425"/>
                </a:lnTo>
                <a:lnTo>
                  <a:pt x="9766591" y="73941"/>
                </a:lnTo>
                <a:lnTo>
                  <a:pt x="10027137" y="109171"/>
                </a:lnTo>
                <a:lnTo>
                  <a:pt x="10040175" y="77952"/>
                </a:lnTo>
                <a:lnTo>
                  <a:pt x="10300538" y="113621"/>
                </a:lnTo>
                <a:lnTo>
                  <a:pt x="10313477" y="82637"/>
                </a:lnTo>
                <a:lnTo>
                  <a:pt x="10443572" y="100678"/>
                </a:lnTo>
                <a:lnTo>
                  <a:pt x="10573631" y="118807"/>
                </a:lnTo>
                <a:lnTo>
                  <a:pt x="10586459" y="88089"/>
                </a:lnTo>
                <a:lnTo>
                  <a:pt x="10716439" y="106406"/>
                </a:lnTo>
                <a:lnTo>
                  <a:pt x="10846377" y="124822"/>
                </a:lnTo>
                <a:lnTo>
                  <a:pt x="10859081" y="94401"/>
                </a:lnTo>
                <a:lnTo>
                  <a:pt x="10988933" y="113026"/>
                </a:lnTo>
                <a:lnTo>
                  <a:pt x="11118739" y="131759"/>
                </a:lnTo>
                <a:lnTo>
                  <a:pt x="11131306" y="101666"/>
                </a:lnTo>
                <a:lnTo>
                  <a:pt x="11261016" y="120629"/>
                </a:lnTo>
                <a:lnTo>
                  <a:pt x="11390677" y="139712"/>
                </a:lnTo>
                <a:lnTo>
                  <a:pt x="11403094" y="109978"/>
                </a:lnTo>
                <a:lnTo>
                  <a:pt x="11532650" y="129310"/>
                </a:lnTo>
                <a:lnTo>
                  <a:pt x="11662152" y="148772"/>
                </a:lnTo>
                <a:lnTo>
                  <a:pt x="11674406" y="119428"/>
                </a:lnTo>
                <a:lnTo>
                  <a:pt x="11803795" y="139161"/>
                </a:lnTo>
                <a:lnTo>
                  <a:pt x="11933125" y="159034"/>
                </a:lnTo>
                <a:lnTo>
                  <a:pt x="11945203" y="130111"/>
                </a:lnTo>
                <a:lnTo>
                  <a:pt x="12074412" y="150275"/>
                </a:lnTo>
                <a:lnTo>
                  <a:pt x="12203558" y="170590"/>
                </a:lnTo>
                <a:lnTo>
                  <a:pt x="12215448" y="142118"/>
                </a:lnTo>
                <a:lnTo>
                  <a:pt x="12344463" y="162745"/>
                </a:lnTo>
                <a:lnTo>
                  <a:pt x="12356220" y="134592"/>
                </a:lnTo>
                <a:lnTo>
                  <a:pt x="12485099" y="155544"/>
                </a:lnTo>
                <a:lnTo>
                  <a:pt x="12613909" y="176664"/>
                </a:lnTo>
                <a:lnTo>
                  <a:pt x="12625455" y="149015"/>
                </a:lnTo>
                <a:lnTo>
                  <a:pt x="12754120" y="170481"/>
                </a:lnTo>
                <a:lnTo>
                  <a:pt x="12882711" y="192125"/>
                </a:lnTo>
                <a:lnTo>
                  <a:pt x="12894034" y="165011"/>
                </a:lnTo>
                <a:lnTo>
                  <a:pt x="13022471" y="187022"/>
                </a:lnTo>
                <a:lnTo>
                  <a:pt x="13033638" y="160282"/>
                </a:lnTo>
                <a:lnTo>
                  <a:pt x="13161917" y="182673"/>
                </a:lnTo>
                <a:lnTo>
                  <a:pt x="13290114" y="205260"/>
                </a:lnTo>
                <a:lnTo>
                  <a:pt x="13301036" y="179106"/>
                </a:lnTo>
                <a:lnTo>
                  <a:pt x="13429065" y="202094"/>
                </a:lnTo>
                <a:lnTo>
                  <a:pt x="13439817" y="176348"/>
                </a:lnTo>
                <a:lnTo>
                  <a:pt x="13567673" y="199752"/>
                </a:lnTo>
                <a:lnTo>
                  <a:pt x="13578248" y="174427"/>
                </a:lnTo>
                <a:lnTo>
                  <a:pt x="13705925" y="198260"/>
                </a:lnTo>
                <a:lnTo>
                  <a:pt x="13833510" y="222311"/>
                </a:lnTo>
                <a:lnTo>
                  <a:pt x="13843811" y="197646"/>
                </a:lnTo>
                <a:lnTo>
                  <a:pt x="13971208" y="222147"/>
                </a:lnTo>
                <a:lnTo>
                  <a:pt x="13981318" y="197938"/>
                </a:lnTo>
                <a:lnTo>
                  <a:pt x="14108522" y="222902"/>
                </a:lnTo>
                <a:lnTo>
                  <a:pt x="14118436" y="199163"/>
                </a:lnTo>
                <a:lnTo>
                  <a:pt x="14245441" y="224605"/>
                </a:lnTo>
                <a:lnTo>
                  <a:pt x="14255152" y="201349"/>
                </a:lnTo>
                <a:lnTo>
                  <a:pt x="14381952" y="227282"/>
                </a:lnTo>
                <a:lnTo>
                  <a:pt x="14508647" y="253464"/>
                </a:lnTo>
                <a:lnTo>
                  <a:pt x="14518045" y="230961"/>
                </a:lnTo>
                <a:lnTo>
                  <a:pt x="14644526" y="257655"/>
                </a:lnTo>
                <a:lnTo>
                  <a:pt x="14653707" y="235670"/>
                </a:lnTo>
                <a:lnTo>
                  <a:pt x="14779970" y="262889"/>
                </a:lnTo>
                <a:lnTo>
                  <a:pt x="14788929" y="241437"/>
                </a:lnTo>
                <a:lnTo>
                  <a:pt x="14914966" y="269195"/>
                </a:lnTo>
                <a:lnTo>
                  <a:pt x="14923697" y="248288"/>
                </a:lnTo>
                <a:lnTo>
                  <a:pt x="15049503" y="276599"/>
                </a:lnTo>
                <a:lnTo>
                  <a:pt x="15066379" y="236189"/>
                </a:lnTo>
                <a:lnTo>
                  <a:pt x="15191828" y="265356"/>
                </a:lnTo>
                <a:lnTo>
                  <a:pt x="15199964" y="245874"/>
                </a:lnTo>
                <a:lnTo>
                  <a:pt x="15325168" y="275627"/>
                </a:lnTo>
                <a:lnTo>
                  <a:pt x="15333055" y="256739"/>
                </a:lnTo>
                <a:lnTo>
                  <a:pt x="15458009" y="287094"/>
                </a:lnTo>
                <a:lnTo>
                  <a:pt x="15465642" y="268814"/>
                </a:lnTo>
                <a:lnTo>
                  <a:pt x="15590339" y="299783"/>
                </a:lnTo>
                <a:lnTo>
                  <a:pt x="15604955" y="264782"/>
                </a:lnTo>
                <a:lnTo>
                  <a:pt x="15729256" y="296699"/>
                </a:lnTo>
                <a:lnTo>
                  <a:pt x="15736230" y="279999"/>
                </a:lnTo>
                <a:lnTo>
                  <a:pt x="15860259" y="312566"/>
                </a:lnTo>
                <a:lnTo>
                  <a:pt x="15873520" y="280811"/>
                </a:lnTo>
                <a:lnTo>
                  <a:pt x="15997132" y="314378"/>
                </a:lnTo>
                <a:lnTo>
                  <a:pt x="16009545" y="284653"/>
                </a:lnTo>
                <a:lnTo>
                  <a:pt x="16132726" y="319250"/>
                </a:lnTo>
                <a:lnTo>
                  <a:pt x="16144266" y="291618"/>
                </a:lnTo>
                <a:lnTo>
                  <a:pt x="16267004" y="327277"/>
                </a:lnTo>
                <a:lnTo>
                  <a:pt x="16277643" y="301799"/>
                </a:lnTo>
                <a:lnTo>
                  <a:pt x="16399925" y="338550"/>
                </a:lnTo>
                <a:lnTo>
                  <a:pt x="16409639" y="315289"/>
                </a:lnTo>
                <a:lnTo>
                  <a:pt x="16531452" y="353164"/>
                </a:lnTo>
                <a:lnTo>
                  <a:pt x="16544353" y="322271"/>
                </a:lnTo>
                <a:lnTo>
                  <a:pt x="16665520" y="361692"/>
                </a:lnTo>
                <a:lnTo>
                  <a:pt x="16679755" y="327603"/>
                </a:lnTo>
                <a:lnTo>
                  <a:pt x="16800082" y="369035"/>
                </a:lnTo>
                <a:lnTo>
                  <a:pt x="16809871" y="345594"/>
                </a:lnTo>
                <a:lnTo>
                  <a:pt x="16933610" y="378856"/>
                </a:lnTo>
                <a:lnTo>
                  <a:pt x="16939881" y="363840"/>
                </a:lnTo>
                <a:lnTo>
                  <a:pt x="17063069" y="398421"/>
                </a:lnTo>
                <a:lnTo>
                  <a:pt x="17074247" y="371655"/>
                </a:lnTo>
                <a:lnTo>
                  <a:pt x="17196624" y="408178"/>
                </a:lnTo>
                <a:lnTo>
                  <a:pt x="17201543" y="396399"/>
                </a:lnTo>
                <a:lnTo>
                  <a:pt x="17323389" y="434192"/>
                </a:lnTo>
                <a:lnTo>
                  <a:pt x="17327782" y="423674"/>
                </a:lnTo>
                <a:lnTo>
                  <a:pt x="17449106" y="462718"/>
                </a:lnTo>
                <a:lnTo>
                  <a:pt x="17456599" y="444776"/>
                </a:lnTo>
                <a:lnTo>
                  <a:pt x="17577155" y="485660"/>
                </a:lnTo>
                <a:lnTo>
                  <a:pt x="17580267" y="478207"/>
                </a:lnTo>
                <a:lnTo>
                  <a:pt x="17700321" y="520293"/>
                </a:lnTo>
                <a:lnTo>
                  <a:pt x="17702935" y="514033"/>
                </a:lnTo>
                <a:lnTo>
                  <a:pt x="17822495" y="557302"/>
                </a:lnTo>
                <a:lnTo>
                  <a:pt x="17765673" y="693368"/>
                </a:lnTo>
                <a:lnTo>
                  <a:pt x="0" y="720885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331842">
            <a:off x="5755369" y="7361165"/>
            <a:ext cx="1590675" cy="915035"/>
          </a:xfrm>
          <a:custGeom>
            <a:avLst/>
            <a:gdLst/>
            <a:ahLst/>
            <a:cxnLst/>
            <a:rect l="l" t="t" r="r" b="b"/>
            <a:pathLst>
              <a:path w="1590675" h="915034">
                <a:moveTo>
                  <a:pt x="892828" y="914760"/>
                </a:moveTo>
                <a:lnTo>
                  <a:pt x="848990" y="913318"/>
                </a:lnTo>
                <a:lnTo>
                  <a:pt x="801657" y="907718"/>
                </a:lnTo>
                <a:lnTo>
                  <a:pt x="749660" y="897912"/>
                </a:lnTo>
                <a:lnTo>
                  <a:pt x="691831" y="883850"/>
                </a:lnTo>
                <a:lnTo>
                  <a:pt x="495213" y="779773"/>
                </a:lnTo>
                <a:lnTo>
                  <a:pt x="332156" y="622243"/>
                </a:lnTo>
                <a:lnTo>
                  <a:pt x="220927" y="478452"/>
                </a:lnTo>
                <a:lnTo>
                  <a:pt x="179792" y="415590"/>
                </a:lnTo>
                <a:lnTo>
                  <a:pt x="132403" y="386956"/>
                </a:lnTo>
                <a:lnTo>
                  <a:pt x="87204" y="348670"/>
                </a:lnTo>
                <a:lnTo>
                  <a:pt x="47779" y="305681"/>
                </a:lnTo>
                <a:lnTo>
                  <a:pt x="17714" y="262938"/>
                </a:lnTo>
                <a:lnTo>
                  <a:pt x="592" y="225390"/>
                </a:lnTo>
                <a:lnTo>
                  <a:pt x="0" y="197988"/>
                </a:lnTo>
                <a:lnTo>
                  <a:pt x="24182" y="184842"/>
                </a:lnTo>
                <a:lnTo>
                  <a:pt x="60095" y="196248"/>
                </a:lnTo>
                <a:lnTo>
                  <a:pt x="92682" y="215410"/>
                </a:lnTo>
                <a:lnTo>
                  <a:pt x="106890" y="225530"/>
                </a:lnTo>
                <a:lnTo>
                  <a:pt x="90789" y="204377"/>
                </a:lnTo>
                <a:lnTo>
                  <a:pt x="58248" y="156734"/>
                </a:lnTo>
                <a:lnTo>
                  <a:pt x="32911" y="106321"/>
                </a:lnTo>
                <a:lnTo>
                  <a:pt x="38422" y="76859"/>
                </a:lnTo>
                <a:lnTo>
                  <a:pt x="70794" y="81244"/>
                </a:lnTo>
                <a:lnTo>
                  <a:pt x="104552" y="105295"/>
                </a:lnTo>
                <a:lnTo>
                  <a:pt x="131106" y="132115"/>
                </a:lnTo>
                <a:lnTo>
                  <a:pt x="141866" y="144809"/>
                </a:lnTo>
                <a:lnTo>
                  <a:pt x="132907" y="123851"/>
                </a:lnTo>
                <a:lnTo>
                  <a:pt x="116744" y="76853"/>
                </a:lnTo>
                <a:lnTo>
                  <a:pt x="109448" y="27631"/>
                </a:lnTo>
                <a:lnTo>
                  <a:pt x="127089" y="0"/>
                </a:lnTo>
                <a:lnTo>
                  <a:pt x="162740" y="12543"/>
                </a:lnTo>
                <a:lnTo>
                  <a:pt x="195066" y="51707"/>
                </a:lnTo>
                <a:lnTo>
                  <a:pt x="218526" y="93094"/>
                </a:lnTo>
                <a:lnTo>
                  <a:pt x="227578" y="112311"/>
                </a:lnTo>
                <a:lnTo>
                  <a:pt x="222174" y="95185"/>
                </a:lnTo>
                <a:lnTo>
                  <a:pt x="213169" y="57286"/>
                </a:lnTo>
                <a:lnTo>
                  <a:pt x="211368" y="18834"/>
                </a:lnTo>
                <a:lnTo>
                  <a:pt x="227578" y="46"/>
                </a:lnTo>
                <a:lnTo>
                  <a:pt x="259950" y="20034"/>
                </a:lnTo>
                <a:lnTo>
                  <a:pt x="293708" y="66888"/>
                </a:lnTo>
                <a:lnTo>
                  <a:pt x="320262" y="114296"/>
                </a:lnTo>
                <a:lnTo>
                  <a:pt x="331022" y="135946"/>
                </a:lnTo>
                <a:lnTo>
                  <a:pt x="332685" y="118682"/>
                </a:lnTo>
                <a:lnTo>
                  <a:pt x="339889" y="82029"/>
                </a:lnTo>
                <a:lnTo>
                  <a:pt x="355960" y="48700"/>
                </a:lnTo>
                <a:lnTo>
                  <a:pt x="384222" y="41407"/>
                </a:lnTo>
                <a:lnTo>
                  <a:pt x="407635" y="81193"/>
                </a:lnTo>
                <a:lnTo>
                  <a:pt x="413036" y="151439"/>
                </a:lnTo>
                <a:lnTo>
                  <a:pt x="409570" y="218362"/>
                </a:lnTo>
                <a:lnTo>
                  <a:pt x="406383" y="248178"/>
                </a:lnTo>
                <a:lnTo>
                  <a:pt x="454365" y="302977"/>
                </a:lnTo>
                <a:lnTo>
                  <a:pt x="574114" y="420656"/>
                </a:lnTo>
                <a:lnTo>
                  <a:pt x="729329" y="531133"/>
                </a:lnTo>
                <a:lnTo>
                  <a:pt x="883712" y="564328"/>
                </a:lnTo>
                <a:lnTo>
                  <a:pt x="1023376" y="508911"/>
                </a:lnTo>
                <a:lnTo>
                  <a:pt x="1146211" y="424438"/>
                </a:lnTo>
                <a:lnTo>
                  <a:pt x="1233579" y="347166"/>
                </a:lnTo>
                <a:lnTo>
                  <a:pt x="1266843" y="313352"/>
                </a:lnTo>
                <a:lnTo>
                  <a:pt x="1590090" y="452103"/>
                </a:lnTo>
                <a:lnTo>
                  <a:pt x="1557394" y="493873"/>
                </a:lnTo>
                <a:lnTo>
                  <a:pt x="1470390" y="593523"/>
                </a:lnTo>
                <a:lnTo>
                  <a:pt x="1345702" y="712560"/>
                </a:lnTo>
                <a:lnTo>
                  <a:pt x="1199956" y="812495"/>
                </a:lnTo>
                <a:lnTo>
                  <a:pt x="1147875" y="838802"/>
                </a:lnTo>
                <a:lnTo>
                  <a:pt x="1100476" y="861291"/>
                </a:lnTo>
                <a:lnTo>
                  <a:pt x="1056591" y="879913"/>
                </a:lnTo>
                <a:lnTo>
                  <a:pt x="1015052" y="894620"/>
                </a:lnTo>
                <a:lnTo>
                  <a:pt x="974691" y="905362"/>
                </a:lnTo>
                <a:lnTo>
                  <a:pt x="934339" y="912091"/>
                </a:lnTo>
                <a:lnTo>
                  <a:pt x="892828" y="91476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20842785">
            <a:off x="11001388" y="7572392"/>
            <a:ext cx="1017905" cy="558165"/>
          </a:xfrm>
          <a:custGeom>
            <a:avLst/>
            <a:gdLst/>
            <a:ahLst/>
            <a:cxnLst/>
            <a:rect l="l" t="t" r="r" b="b"/>
            <a:pathLst>
              <a:path w="1017904" h="558165">
                <a:moveTo>
                  <a:pt x="254593" y="557767"/>
                </a:moveTo>
                <a:lnTo>
                  <a:pt x="31495" y="542851"/>
                </a:lnTo>
                <a:lnTo>
                  <a:pt x="0" y="532303"/>
                </a:lnTo>
                <a:lnTo>
                  <a:pt x="38325" y="502505"/>
                </a:lnTo>
                <a:lnTo>
                  <a:pt x="71408" y="466596"/>
                </a:lnTo>
                <a:lnTo>
                  <a:pt x="98241" y="425090"/>
                </a:lnTo>
                <a:lnTo>
                  <a:pt x="117812" y="378498"/>
                </a:lnTo>
                <a:lnTo>
                  <a:pt x="127681" y="336898"/>
                </a:lnTo>
                <a:lnTo>
                  <a:pt x="131167" y="295150"/>
                </a:lnTo>
                <a:lnTo>
                  <a:pt x="128597" y="253858"/>
                </a:lnTo>
                <a:lnTo>
                  <a:pt x="120299" y="213624"/>
                </a:lnTo>
                <a:lnTo>
                  <a:pt x="276361" y="233015"/>
                </a:lnTo>
                <a:lnTo>
                  <a:pt x="442746" y="219257"/>
                </a:lnTo>
                <a:lnTo>
                  <a:pt x="575101" y="194649"/>
                </a:lnTo>
                <a:lnTo>
                  <a:pt x="629076" y="181490"/>
                </a:lnTo>
                <a:lnTo>
                  <a:pt x="640342" y="151639"/>
                </a:lnTo>
                <a:lnTo>
                  <a:pt x="668833" y="86761"/>
                </a:lnTo>
                <a:lnTo>
                  <a:pt x="706581" y="23876"/>
                </a:lnTo>
                <a:lnTo>
                  <a:pt x="745624" y="0"/>
                </a:lnTo>
                <a:lnTo>
                  <a:pt x="765465" y="21396"/>
                </a:lnTo>
                <a:lnTo>
                  <a:pt x="760978" y="58121"/>
                </a:lnTo>
                <a:lnTo>
                  <a:pt x="747233" y="92857"/>
                </a:lnTo>
                <a:lnTo>
                  <a:pt x="739303" y="108284"/>
                </a:lnTo>
                <a:lnTo>
                  <a:pt x="760058" y="95874"/>
                </a:lnTo>
                <a:lnTo>
                  <a:pt x="808025" y="70314"/>
                </a:lnTo>
                <a:lnTo>
                  <a:pt x="861755" y="49110"/>
                </a:lnTo>
                <a:lnTo>
                  <a:pt x="899798" y="49767"/>
                </a:lnTo>
                <a:lnTo>
                  <a:pt x="903286" y="74333"/>
                </a:lnTo>
                <a:lnTo>
                  <a:pt x="880990" y="105722"/>
                </a:lnTo>
                <a:lnTo>
                  <a:pt x="852931" y="132754"/>
                </a:lnTo>
                <a:lnTo>
                  <a:pt x="839128" y="144249"/>
                </a:lnTo>
                <a:lnTo>
                  <a:pt x="857130" y="132964"/>
                </a:lnTo>
                <a:lnTo>
                  <a:pt x="899238" y="110801"/>
                </a:lnTo>
                <a:lnTo>
                  <a:pt x="947607" y="95299"/>
                </a:lnTo>
                <a:lnTo>
                  <a:pt x="984390" y="103995"/>
                </a:lnTo>
                <a:lnTo>
                  <a:pt x="984302" y="136771"/>
                </a:lnTo>
                <a:lnTo>
                  <a:pt x="951562" y="174251"/>
                </a:lnTo>
                <a:lnTo>
                  <a:pt x="912562" y="205072"/>
                </a:lnTo>
                <a:lnTo>
                  <a:pt x="893697" y="217871"/>
                </a:lnTo>
                <a:lnTo>
                  <a:pt x="909612" y="212999"/>
                </a:lnTo>
                <a:lnTo>
                  <a:pt x="946450" y="204770"/>
                </a:lnTo>
                <a:lnTo>
                  <a:pt x="987855" y="202761"/>
                </a:lnTo>
                <a:lnTo>
                  <a:pt x="1017466" y="216549"/>
                </a:lnTo>
                <a:lnTo>
                  <a:pt x="1009740" y="241485"/>
                </a:lnTo>
                <a:lnTo>
                  <a:pt x="968998" y="264000"/>
                </a:lnTo>
                <a:lnTo>
                  <a:pt x="923689" y="280295"/>
                </a:lnTo>
                <a:lnTo>
                  <a:pt x="902263" y="286571"/>
                </a:lnTo>
                <a:lnTo>
                  <a:pt x="916133" y="288558"/>
                </a:lnTo>
                <a:lnTo>
                  <a:pt x="946090" y="296259"/>
                </a:lnTo>
                <a:lnTo>
                  <a:pt x="974655" y="312280"/>
                </a:lnTo>
                <a:lnTo>
                  <a:pt x="984350" y="339231"/>
                </a:lnTo>
                <a:lnTo>
                  <a:pt x="969701" y="360234"/>
                </a:lnTo>
                <a:lnTo>
                  <a:pt x="936649" y="378243"/>
                </a:lnTo>
                <a:lnTo>
                  <a:pt x="890391" y="392332"/>
                </a:lnTo>
                <a:lnTo>
                  <a:pt x="836124" y="401574"/>
                </a:lnTo>
                <a:lnTo>
                  <a:pt x="779044" y="405044"/>
                </a:lnTo>
                <a:lnTo>
                  <a:pt x="724349" y="401815"/>
                </a:lnTo>
                <a:lnTo>
                  <a:pt x="654370" y="436169"/>
                </a:lnTo>
                <a:lnTo>
                  <a:pt x="480001" y="505180"/>
                </a:lnTo>
                <a:lnTo>
                  <a:pt x="254593" y="557767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2232" y="9715532"/>
            <a:ext cx="596900" cy="299085"/>
          </a:xfrm>
          <a:custGeom>
            <a:avLst/>
            <a:gdLst/>
            <a:ahLst/>
            <a:cxnLst/>
            <a:rect l="l" t="t" r="r" b="b"/>
            <a:pathLst>
              <a:path w="596900" h="299084">
                <a:moveTo>
                  <a:pt x="514024" y="298743"/>
                </a:moveTo>
                <a:lnTo>
                  <a:pt x="434492" y="274570"/>
                </a:lnTo>
                <a:lnTo>
                  <a:pt x="259103" y="214271"/>
                </a:lnTo>
                <a:lnTo>
                  <a:pt x="82668" y="136169"/>
                </a:lnTo>
                <a:lnTo>
                  <a:pt x="0" y="58591"/>
                </a:lnTo>
                <a:lnTo>
                  <a:pt x="51497" y="11351"/>
                </a:lnTo>
                <a:lnTo>
                  <a:pt x="170251" y="0"/>
                </a:lnTo>
                <a:lnTo>
                  <a:pt x="290055" y="6450"/>
                </a:lnTo>
                <a:lnTo>
                  <a:pt x="344703" y="12620"/>
                </a:lnTo>
                <a:lnTo>
                  <a:pt x="596700" y="128584"/>
                </a:lnTo>
                <a:lnTo>
                  <a:pt x="514024" y="298743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8630" y="285716"/>
            <a:ext cx="165736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  <a:tab pos="6186805" algn="l"/>
              </a:tabLst>
            </a:pPr>
            <a:r>
              <a:rPr lang="ru-RU" sz="7200" b="1" spc="600" dirty="0" smtClean="0">
                <a:latin typeface="Palatino Linotype" pitchFamily="18" charset="0"/>
              </a:rPr>
              <a:t>По сферам жизнедеятельности</a:t>
            </a:r>
            <a:endParaRPr sz="72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2705382" y="1742311"/>
            <a:ext cx="15154053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9755" marR="4297680" indent="-1829435">
              <a:spcBef>
                <a:spcPts val="100"/>
              </a:spcBef>
              <a:tabLst>
                <a:tab pos="2651125" algn="l"/>
                <a:tab pos="3105785" algn="l"/>
              </a:tabLst>
            </a:pPr>
            <a:r>
              <a:rPr lang="ru-RU" sz="4800" b="1" spc="860" dirty="0" smtClean="0">
                <a:latin typeface="Palatino Linotype" pitchFamily="18" charset="0"/>
              </a:rPr>
              <a:t>научно-позновательная</a:t>
            </a:r>
          </a:p>
          <a:p>
            <a:pPr marL="1849755" marR="4297680" indent="-1829435">
              <a:spcBef>
                <a:spcPts val="100"/>
              </a:spcBef>
              <a:tabLst>
                <a:tab pos="2651125" algn="l"/>
                <a:tab pos="3105785" algn="l"/>
              </a:tabLst>
            </a:pPr>
            <a:r>
              <a:rPr lang="ru-RU" sz="4800" b="1" spc="770" dirty="0" smtClean="0">
                <a:latin typeface="Palatino Linotype" pitchFamily="18" charset="0"/>
              </a:rPr>
              <a:t>       профессиональная</a:t>
            </a:r>
            <a:endParaRPr lang="ru-RU" sz="4800" b="1" spc="770" dirty="0">
              <a:latin typeface="Palatino Linotype" pitchFamily="18" charset="0"/>
            </a:endParaRPr>
          </a:p>
          <a:p>
            <a:pPr marL="1849755" marR="4297680" indent="-1829435">
              <a:spcBef>
                <a:spcPts val="100"/>
              </a:spcBef>
              <a:tabLst>
                <a:tab pos="2651125" algn="l"/>
                <a:tab pos="3105785" algn="l"/>
              </a:tabLst>
            </a:pPr>
            <a:r>
              <a:rPr lang="ru-RU" sz="4800" b="1" spc="770" dirty="0" smtClean="0">
                <a:latin typeface="Palatino Linotype" pitchFamily="18" charset="0"/>
              </a:rPr>
              <a:t>                 художественная</a:t>
            </a:r>
            <a:endParaRPr sz="4800" b="1" spc="860" dirty="0">
              <a:latin typeface="Palatino Linotype" pitchFamily="18" charset="0"/>
            </a:endParaRPr>
          </a:p>
          <a:p>
            <a:pPr marL="7817484"/>
            <a:r>
              <a:rPr lang="ru-RU" sz="4800" b="1" spc="835" dirty="0" smtClean="0">
                <a:latin typeface="Palatino Linotype" pitchFamily="18" charset="0"/>
              </a:rPr>
              <a:t>учебная</a:t>
            </a:r>
            <a:endParaRPr lang="ru-RU" sz="4800" b="1" spc="835" dirty="0">
              <a:latin typeface="Palatino Linotype" pitchFamily="18" charset="0"/>
            </a:endParaRPr>
          </a:p>
          <a:p>
            <a:pPr marL="7817484"/>
            <a:r>
              <a:rPr lang="ru-RU" sz="4800" b="1" spc="835" dirty="0" smtClean="0">
                <a:latin typeface="Palatino Linotype" pitchFamily="18" charset="0"/>
              </a:rPr>
              <a:t>       </a:t>
            </a:r>
            <a:r>
              <a:rPr lang="ru-RU" sz="4800" b="1" spc="720" dirty="0" smtClean="0">
                <a:latin typeface="Palatino Linotype" pitchFamily="18" charset="0"/>
              </a:rPr>
              <a:t>бытовая</a:t>
            </a:r>
            <a:endParaRPr sz="4800" b="1" spc="800" dirty="0">
              <a:latin typeface="Palatino Linotype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 rot="20573451">
            <a:off x="4026763" y="3214155"/>
            <a:ext cx="819785" cy="2244725"/>
          </a:xfrm>
          <a:custGeom>
            <a:avLst/>
            <a:gdLst/>
            <a:ahLst/>
            <a:cxnLst/>
            <a:rect l="l" t="t" r="r" b="b"/>
            <a:pathLst>
              <a:path w="819785" h="2244725">
                <a:moveTo>
                  <a:pt x="195992" y="1689841"/>
                </a:moveTo>
                <a:lnTo>
                  <a:pt x="194295" y="1686786"/>
                </a:lnTo>
                <a:lnTo>
                  <a:pt x="192679" y="1683695"/>
                </a:lnTo>
                <a:lnTo>
                  <a:pt x="164006" y="1635642"/>
                </a:lnTo>
                <a:lnTo>
                  <a:pt x="139234" y="1591560"/>
                </a:lnTo>
                <a:lnTo>
                  <a:pt x="114708" y="1541885"/>
                </a:lnTo>
                <a:lnTo>
                  <a:pt x="92383" y="1491180"/>
                </a:lnTo>
                <a:lnTo>
                  <a:pt x="73183" y="1441838"/>
                </a:lnTo>
                <a:lnTo>
                  <a:pt x="56198" y="1391654"/>
                </a:lnTo>
                <a:lnTo>
                  <a:pt x="41436" y="1340745"/>
                </a:lnTo>
                <a:lnTo>
                  <a:pt x="28905" y="1289227"/>
                </a:lnTo>
                <a:lnTo>
                  <a:pt x="18613" y="1237213"/>
                </a:lnTo>
                <a:lnTo>
                  <a:pt x="10567" y="1184819"/>
                </a:lnTo>
                <a:lnTo>
                  <a:pt x="4774" y="1132162"/>
                </a:lnTo>
                <a:lnTo>
                  <a:pt x="1241" y="1079355"/>
                </a:lnTo>
                <a:lnTo>
                  <a:pt x="0" y="1026614"/>
                </a:lnTo>
                <a:lnTo>
                  <a:pt x="1065" y="973832"/>
                </a:lnTo>
                <a:lnTo>
                  <a:pt x="4448" y="921129"/>
                </a:lnTo>
                <a:lnTo>
                  <a:pt x="10161" y="868625"/>
                </a:lnTo>
                <a:lnTo>
                  <a:pt x="18215" y="816439"/>
                </a:lnTo>
                <a:lnTo>
                  <a:pt x="28621" y="764691"/>
                </a:lnTo>
                <a:lnTo>
                  <a:pt x="41389" y="713500"/>
                </a:lnTo>
                <a:lnTo>
                  <a:pt x="56532" y="662985"/>
                </a:lnTo>
                <a:lnTo>
                  <a:pt x="74308" y="612266"/>
                </a:lnTo>
                <a:lnTo>
                  <a:pt x="94273" y="562470"/>
                </a:lnTo>
                <a:lnTo>
                  <a:pt x="116385" y="513657"/>
                </a:lnTo>
                <a:lnTo>
                  <a:pt x="140600" y="465886"/>
                </a:lnTo>
                <a:lnTo>
                  <a:pt x="166875" y="419218"/>
                </a:lnTo>
                <a:lnTo>
                  <a:pt x="195167" y="373713"/>
                </a:lnTo>
                <a:lnTo>
                  <a:pt x="225434" y="329431"/>
                </a:lnTo>
                <a:lnTo>
                  <a:pt x="257631" y="286432"/>
                </a:lnTo>
                <a:lnTo>
                  <a:pt x="291264" y="245392"/>
                </a:lnTo>
                <a:lnTo>
                  <a:pt x="326707" y="205856"/>
                </a:lnTo>
                <a:lnTo>
                  <a:pt x="363880" y="167908"/>
                </a:lnTo>
                <a:lnTo>
                  <a:pt x="402701" y="131632"/>
                </a:lnTo>
                <a:lnTo>
                  <a:pt x="443087" y="97113"/>
                </a:lnTo>
                <a:lnTo>
                  <a:pt x="484959" y="64436"/>
                </a:lnTo>
                <a:lnTo>
                  <a:pt x="528234" y="33684"/>
                </a:lnTo>
                <a:lnTo>
                  <a:pt x="572832" y="4944"/>
                </a:lnTo>
                <a:lnTo>
                  <a:pt x="594464" y="0"/>
                </a:lnTo>
                <a:lnTo>
                  <a:pt x="605201" y="2778"/>
                </a:lnTo>
                <a:lnTo>
                  <a:pt x="614904" y="8743"/>
                </a:lnTo>
                <a:lnTo>
                  <a:pt x="622077" y="17672"/>
                </a:lnTo>
                <a:lnTo>
                  <a:pt x="625532" y="28413"/>
                </a:lnTo>
                <a:lnTo>
                  <a:pt x="625535" y="39789"/>
                </a:lnTo>
                <a:lnTo>
                  <a:pt x="622350" y="50626"/>
                </a:lnTo>
                <a:lnTo>
                  <a:pt x="585192" y="132165"/>
                </a:lnTo>
                <a:lnTo>
                  <a:pt x="566901" y="173344"/>
                </a:lnTo>
                <a:lnTo>
                  <a:pt x="548957" y="214675"/>
                </a:lnTo>
                <a:lnTo>
                  <a:pt x="531423" y="256183"/>
                </a:lnTo>
                <a:lnTo>
                  <a:pt x="514507" y="297519"/>
                </a:lnTo>
                <a:lnTo>
                  <a:pt x="494122" y="349481"/>
                </a:lnTo>
                <a:lnTo>
                  <a:pt x="473662" y="404861"/>
                </a:lnTo>
                <a:lnTo>
                  <a:pt x="452490" y="467161"/>
                </a:lnTo>
                <a:lnTo>
                  <a:pt x="437305" y="515813"/>
                </a:lnTo>
                <a:lnTo>
                  <a:pt x="423301" y="564820"/>
                </a:lnTo>
                <a:lnTo>
                  <a:pt x="410592" y="614172"/>
                </a:lnTo>
                <a:lnTo>
                  <a:pt x="399289" y="663858"/>
                </a:lnTo>
                <a:lnTo>
                  <a:pt x="389504" y="713870"/>
                </a:lnTo>
                <a:lnTo>
                  <a:pt x="381350" y="764197"/>
                </a:lnTo>
                <a:lnTo>
                  <a:pt x="375660" y="808280"/>
                </a:lnTo>
                <a:lnTo>
                  <a:pt x="371860" y="848026"/>
                </a:lnTo>
                <a:lnTo>
                  <a:pt x="369168" y="891901"/>
                </a:lnTo>
                <a:lnTo>
                  <a:pt x="367878" y="935843"/>
                </a:lnTo>
                <a:lnTo>
                  <a:pt x="367991" y="980201"/>
                </a:lnTo>
                <a:lnTo>
                  <a:pt x="369517" y="1024535"/>
                </a:lnTo>
                <a:lnTo>
                  <a:pt x="372450" y="1068800"/>
                </a:lnTo>
                <a:lnTo>
                  <a:pt x="376783" y="1112952"/>
                </a:lnTo>
                <a:lnTo>
                  <a:pt x="382451" y="1156561"/>
                </a:lnTo>
                <a:lnTo>
                  <a:pt x="392716" y="1216137"/>
                </a:lnTo>
                <a:lnTo>
                  <a:pt x="402057" y="1259918"/>
                </a:lnTo>
                <a:lnTo>
                  <a:pt x="418463" y="1324217"/>
                </a:lnTo>
                <a:lnTo>
                  <a:pt x="431010" y="1366370"/>
                </a:lnTo>
                <a:lnTo>
                  <a:pt x="444881" y="1408108"/>
                </a:lnTo>
                <a:lnTo>
                  <a:pt x="460071" y="1449385"/>
                </a:lnTo>
                <a:lnTo>
                  <a:pt x="476573" y="1490156"/>
                </a:lnTo>
                <a:lnTo>
                  <a:pt x="481935" y="1502486"/>
                </a:lnTo>
                <a:lnTo>
                  <a:pt x="484016" y="1507305"/>
                </a:lnTo>
                <a:lnTo>
                  <a:pt x="195637" y="1688725"/>
                </a:lnTo>
                <a:lnTo>
                  <a:pt x="195730" y="1689277"/>
                </a:lnTo>
                <a:lnTo>
                  <a:pt x="195992" y="1689841"/>
                </a:lnTo>
                <a:close/>
              </a:path>
              <a:path w="819785" h="2244725">
                <a:moveTo>
                  <a:pt x="487293" y="1512938"/>
                </a:moveTo>
                <a:lnTo>
                  <a:pt x="198611" y="1694550"/>
                </a:lnTo>
                <a:lnTo>
                  <a:pt x="196272" y="1690344"/>
                </a:lnTo>
                <a:lnTo>
                  <a:pt x="196023" y="1689822"/>
                </a:lnTo>
                <a:lnTo>
                  <a:pt x="195612" y="1688789"/>
                </a:lnTo>
                <a:lnTo>
                  <a:pt x="484016" y="1507305"/>
                </a:lnTo>
                <a:lnTo>
                  <a:pt x="484470" y="1508358"/>
                </a:lnTo>
                <a:lnTo>
                  <a:pt x="486517" y="1511339"/>
                </a:lnTo>
                <a:lnTo>
                  <a:pt x="487293" y="1512938"/>
                </a:lnTo>
                <a:close/>
              </a:path>
              <a:path w="819785" h="2244725">
                <a:moveTo>
                  <a:pt x="595608" y="2239234"/>
                </a:moveTo>
                <a:lnTo>
                  <a:pt x="587650" y="2242870"/>
                </a:lnTo>
                <a:lnTo>
                  <a:pt x="578549" y="2244577"/>
                </a:lnTo>
                <a:lnTo>
                  <a:pt x="569372" y="2243931"/>
                </a:lnTo>
                <a:lnTo>
                  <a:pt x="561064" y="2240566"/>
                </a:lnTo>
                <a:lnTo>
                  <a:pt x="18901" y="1892908"/>
                </a:lnTo>
                <a:lnTo>
                  <a:pt x="5833" y="1879626"/>
                </a:lnTo>
                <a:lnTo>
                  <a:pt x="613" y="1863202"/>
                </a:lnTo>
                <a:lnTo>
                  <a:pt x="3911" y="1846516"/>
                </a:lnTo>
                <a:lnTo>
                  <a:pt x="16397" y="1832444"/>
                </a:lnTo>
                <a:lnTo>
                  <a:pt x="183591" y="1718519"/>
                </a:lnTo>
                <a:lnTo>
                  <a:pt x="189018" y="1714762"/>
                </a:lnTo>
                <a:lnTo>
                  <a:pt x="194289" y="1710824"/>
                </a:lnTo>
                <a:lnTo>
                  <a:pt x="194734" y="1710323"/>
                </a:lnTo>
                <a:lnTo>
                  <a:pt x="196700" y="1708485"/>
                </a:lnTo>
                <a:lnTo>
                  <a:pt x="197918" y="1707180"/>
                </a:lnTo>
                <a:lnTo>
                  <a:pt x="199487" y="1705148"/>
                </a:lnTo>
                <a:lnTo>
                  <a:pt x="200065" y="1704501"/>
                </a:lnTo>
                <a:lnTo>
                  <a:pt x="196760" y="1691620"/>
                </a:lnTo>
                <a:lnTo>
                  <a:pt x="196241" y="1690363"/>
                </a:lnTo>
                <a:lnTo>
                  <a:pt x="196840" y="1691569"/>
                </a:lnTo>
                <a:lnTo>
                  <a:pt x="198611" y="1694550"/>
                </a:lnTo>
                <a:lnTo>
                  <a:pt x="487293" y="1512938"/>
                </a:lnTo>
                <a:lnTo>
                  <a:pt x="490221" y="1517383"/>
                </a:lnTo>
                <a:lnTo>
                  <a:pt x="491024" y="1518463"/>
                </a:lnTo>
                <a:lnTo>
                  <a:pt x="490814" y="1518595"/>
                </a:lnTo>
                <a:lnTo>
                  <a:pt x="491215" y="1519035"/>
                </a:lnTo>
                <a:lnTo>
                  <a:pt x="491382" y="1518930"/>
                </a:lnTo>
                <a:lnTo>
                  <a:pt x="492732" y="1520690"/>
                </a:lnTo>
                <a:lnTo>
                  <a:pt x="199951" y="1704880"/>
                </a:lnTo>
                <a:lnTo>
                  <a:pt x="197661" y="1708339"/>
                </a:lnTo>
                <a:lnTo>
                  <a:pt x="493855" y="1522001"/>
                </a:lnTo>
                <a:lnTo>
                  <a:pt x="497813" y="1526278"/>
                </a:lnTo>
                <a:lnTo>
                  <a:pt x="502477" y="1529808"/>
                </a:lnTo>
                <a:lnTo>
                  <a:pt x="514130" y="1537472"/>
                </a:lnTo>
                <a:lnTo>
                  <a:pt x="515388" y="1538088"/>
                </a:lnTo>
                <a:lnTo>
                  <a:pt x="518575" y="1538955"/>
                </a:lnTo>
                <a:lnTo>
                  <a:pt x="519421" y="1539128"/>
                </a:lnTo>
                <a:lnTo>
                  <a:pt x="518842" y="1539493"/>
                </a:lnTo>
                <a:lnTo>
                  <a:pt x="519282" y="1539385"/>
                </a:lnTo>
                <a:lnTo>
                  <a:pt x="519797" y="1539367"/>
                </a:lnTo>
                <a:lnTo>
                  <a:pt x="520282" y="1539308"/>
                </a:lnTo>
                <a:lnTo>
                  <a:pt x="525702" y="1540406"/>
                </a:lnTo>
                <a:lnTo>
                  <a:pt x="527553" y="1539242"/>
                </a:lnTo>
                <a:lnTo>
                  <a:pt x="529759" y="1539240"/>
                </a:lnTo>
                <a:lnTo>
                  <a:pt x="530581" y="1539087"/>
                </a:lnTo>
                <a:lnTo>
                  <a:pt x="531402" y="1538970"/>
                </a:lnTo>
                <a:lnTo>
                  <a:pt x="531721" y="1538887"/>
                </a:lnTo>
                <a:lnTo>
                  <a:pt x="531165" y="1539237"/>
                </a:lnTo>
                <a:lnTo>
                  <a:pt x="533824" y="1539088"/>
                </a:lnTo>
                <a:lnTo>
                  <a:pt x="536271" y="1537549"/>
                </a:lnTo>
                <a:lnTo>
                  <a:pt x="538549" y="1536754"/>
                </a:lnTo>
                <a:lnTo>
                  <a:pt x="541257" y="1535698"/>
                </a:lnTo>
                <a:lnTo>
                  <a:pt x="542863" y="1534688"/>
                </a:lnTo>
                <a:lnTo>
                  <a:pt x="544192" y="1534016"/>
                </a:lnTo>
                <a:lnTo>
                  <a:pt x="545591" y="1533213"/>
                </a:lnTo>
                <a:lnTo>
                  <a:pt x="766877" y="1403098"/>
                </a:lnTo>
                <a:lnTo>
                  <a:pt x="789287" y="1398564"/>
                </a:lnTo>
                <a:lnTo>
                  <a:pt x="808774" y="1407745"/>
                </a:lnTo>
                <a:lnTo>
                  <a:pt x="819690" y="1426024"/>
                </a:lnTo>
                <a:lnTo>
                  <a:pt x="816388" y="1448780"/>
                </a:lnTo>
                <a:lnTo>
                  <a:pt x="796264" y="1488315"/>
                </a:lnTo>
                <a:lnTo>
                  <a:pt x="777096" y="1528318"/>
                </a:lnTo>
                <a:lnTo>
                  <a:pt x="758902" y="1568775"/>
                </a:lnTo>
                <a:lnTo>
                  <a:pt x="741700" y="1609669"/>
                </a:lnTo>
                <a:lnTo>
                  <a:pt x="725128" y="1651919"/>
                </a:lnTo>
                <a:lnTo>
                  <a:pt x="709476" y="1695484"/>
                </a:lnTo>
                <a:lnTo>
                  <a:pt x="697186" y="1732514"/>
                </a:lnTo>
                <a:lnTo>
                  <a:pt x="680121" y="1788898"/>
                </a:lnTo>
                <a:lnTo>
                  <a:pt x="669716" y="1826903"/>
                </a:lnTo>
                <a:lnTo>
                  <a:pt x="660125" y="1865124"/>
                </a:lnTo>
                <a:lnTo>
                  <a:pt x="651352" y="1903542"/>
                </a:lnTo>
                <a:lnTo>
                  <a:pt x="643475" y="1941762"/>
                </a:lnTo>
                <a:lnTo>
                  <a:pt x="636411" y="1980143"/>
                </a:lnTo>
                <a:lnTo>
                  <a:pt x="630162" y="2018666"/>
                </a:lnTo>
                <a:lnTo>
                  <a:pt x="624736" y="2057316"/>
                </a:lnTo>
                <a:lnTo>
                  <a:pt x="620051" y="2096834"/>
                </a:lnTo>
                <a:lnTo>
                  <a:pt x="615300" y="2150076"/>
                </a:lnTo>
                <a:lnTo>
                  <a:pt x="612886" y="2189036"/>
                </a:lnTo>
                <a:lnTo>
                  <a:pt x="611982" y="2208533"/>
                </a:lnTo>
                <a:lnTo>
                  <a:pt x="610771" y="2217644"/>
                </a:lnTo>
                <a:lnTo>
                  <a:pt x="607785" y="2225968"/>
                </a:lnTo>
                <a:lnTo>
                  <a:pt x="602834" y="2233237"/>
                </a:lnTo>
                <a:lnTo>
                  <a:pt x="595825" y="2239098"/>
                </a:lnTo>
                <a:lnTo>
                  <a:pt x="595608" y="2239234"/>
                </a:lnTo>
                <a:close/>
              </a:path>
              <a:path w="819785" h="2244725">
                <a:moveTo>
                  <a:pt x="491382" y="1518930"/>
                </a:moveTo>
                <a:lnTo>
                  <a:pt x="491215" y="1519035"/>
                </a:lnTo>
                <a:lnTo>
                  <a:pt x="490814" y="1518595"/>
                </a:lnTo>
                <a:lnTo>
                  <a:pt x="491024" y="1518463"/>
                </a:lnTo>
                <a:lnTo>
                  <a:pt x="491382" y="1518930"/>
                </a:lnTo>
                <a:close/>
              </a:path>
              <a:path w="819785" h="2244725">
                <a:moveTo>
                  <a:pt x="493855" y="1522001"/>
                </a:moveTo>
                <a:lnTo>
                  <a:pt x="197661" y="1708339"/>
                </a:lnTo>
                <a:lnTo>
                  <a:pt x="198982" y="1706394"/>
                </a:lnTo>
                <a:lnTo>
                  <a:pt x="199815" y="1705220"/>
                </a:lnTo>
                <a:lnTo>
                  <a:pt x="199951" y="1704880"/>
                </a:lnTo>
                <a:lnTo>
                  <a:pt x="492732" y="1520690"/>
                </a:lnTo>
                <a:lnTo>
                  <a:pt x="493282" y="1521365"/>
                </a:lnTo>
                <a:lnTo>
                  <a:pt x="199270" y="1706335"/>
                </a:lnTo>
                <a:lnTo>
                  <a:pt x="198325" y="1707858"/>
                </a:lnTo>
                <a:lnTo>
                  <a:pt x="493818" y="1521961"/>
                </a:lnTo>
                <a:close/>
              </a:path>
              <a:path w="819785" h="2244725">
                <a:moveTo>
                  <a:pt x="493818" y="1521961"/>
                </a:moveTo>
                <a:lnTo>
                  <a:pt x="198325" y="1707858"/>
                </a:lnTo>
                <a:lnTo>
                  <a:pt x="198689" y="1707414"/>
                </a:lnTo>
                <a:lnTo>
                  <a:pt x="199275" y="1706326"/>
                </a:lnTo>
                <a:lnTo>
                  <a:pt x="493282" y="1521365"/>
                </a:lnTo>
                <a:lnTo>
                  <a:pt x="493818" y="1521961"/>
                </a:lnTo>
                <a:close/>
              </a:path>
              <a:path w="819785" h="2244725">
                <a:moveTo>
                  <a:pt x="520197" y="1539287"/>
                </a:moveTo>
                <a:lnTo>
                  <a:pt x="519748" y="1539318"/>
                </a:lnTo>
                <a:lnTo>
                  <a:pt x="519269" y="1539386"/>
                </a:lnTo>
                <a:lnTo>
                  <a:pt x="518842" y="1539493"/>
                </a:lnTo>
                <a:lnTo>
                  <a:pt x="519421" y="1539128"/>
                </a:lnTo>
                <a:lnTo>
                  <a:pt x="520197" y="1539287"/>
                </a:lnTo>
                <a:close/>
              </a:path>
              <a:path w="819785" h="2244725">
                <a:moveTo>
                  <a:pt x="527553" y="1539242"/>
                </a:moveTo>
                <a:lnTo>
                  <a:pt x="525702" y="1540406"/>
                </a:lnTo>
                <a:lnTo>
                  <a:pt x="523426" y="1539165"/>
                </a:lnTo>
                <a:lnTo>
                  <a:pt x="520458" y="1539285"/>
                </a:lnTo>
                <a:lnTo>
                  <a:pt x="523312" y="1538971"/>
                </a:lnTo>
                <a:lnTo>
                  <a:pt x="526823" y="1539242"/>
                </a:lnTo>
                <a:lnTo>
                  <a:pt x="527553" y="1539242"/>
                </a:lnTo>
                <a:close/>
              </a:path>
              <a:path w="819785" h="2244725">
                <a:moveTo>
                  <a:pt x="536271" y="1537549"/>
                </a:moveTo>
                <a:lnTo>
                  <a:pt x="533824" y="1539088"/>
                </a:lnTo>
                <a:lnTo>
                  <a:pt x="532759" y="1539103"/>
                </a:lnTo>
                <a:lnTo>
                  <a:pt x="531165" y="1539237"/>
                </a:lnTo>
                <a:lnTo>
                  <a:pt x="531721" y="1538887"/>
                </a:lnTo>
                <a:lnTo>
                  <a:pt x="533693" y="1538370"/>
                </a:lnTo>
                <a:lnTo>
                  <a:pt x="535656" y="1537763"/>
                </a:lnTo>
                <a:lnTo>
                  <a:pt x="536271" y="1537549"/>
                </a:lnTo>
                <a:close/>
              </a:path>
              <a:path w="819785" h="2244725">
                <a:moveTo>
                  <a:pt x="542863" y="1534688"/>
                </a:moveTo>
                <a:lnTo>
                  <a:pt x="541257" y="1535698"/>
                </a:lnTo>
                <a:lnTo>
                  <a:pt x="541075" y="1535717"/>
                </a:lnTo>
                <a:lnTo>
                  <a:pt x="541256" y="1535638"/>
                </a:lnTo>
                <a:lnTo>
                  <a:pt x="542863" y="1534688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 rot="21024890">
            <a:off x="1993860" y="2490426"/>
            <a:ext cx="955675" cy="2578100"/>
          </a:xfrm>
          <a:custGeom>
            <a:avLst/>
            <a:gdLst/>
            <a:ahLst/>
            <a:cxnLst/>
            <a:rect l="l" t="t" r="r" b="b"/>
            <a:pathLst>
              <a:path w="955675" h="2578100">
                <a:moveTo>
                  <a:pt x="565994" y="1722137"/>
                </a:moveTo>
                <a:lnTo>
                  <a:pt x="238114" y="1939722"/>
                </a:lnTo>
                <a:lnTo>
                  <a:pt x="204140" y="1886057"/>
                </a:lnTo>
                <a:lnTo>
                  <a:pt x="190986" y="1864302"/>
                </a:lnTo>
                <a:lnTo>
                  <a:pt x="178485" y="1842114"/>
                </a:lnTo>
                <a:lnTo>
                  <a:pt x="159845" y="1808758"/>
                </a:lnTo>
                <a:lnTo>
                  <a:pt x="148828" y="1785585"/>
                </a:lnTo>
                <a:lnTo>
                  <a:pt x="131365" y="1751447"/>
                </a:lnTo>
                <a:lnTo>
                  <a:pt x="121481" y="1727523"/>
                </a:lnTo>
                <a:lnTo>
                  <a:pt x="100895" y="1680216"/>
                </a:lnTo>
                <a:lnTo>
                  <a:pt x="81741" y="1631959"/>
                </a:lnTo>
                <a:lnTo>
                  <a:pt x="71013" y="1593352"/>
                </a:lnTo>
                <a:lnTo>
                  <a:pt x="54641" y="1543249"/>
                </a:lnTo>
                <a:lnTo>
                  <a:pt x="39618" y="1492249"/>
                </a:lnTo>
                <a:lnTo>
                  <a:pt x="32942" y="1450954"/>
                </a:lnTo>
                <a:lnTo>
                  <a:pt x="20540" y="1398216"/>
                </a:lnTo>
                <a:lnTo>
                  <a:pt x="16430" y="1355218"/>
                </a:lnTo>
                <a:lnTo>
                  <a:pt x="6539" y="1300813"/>
                </a:lnTo>
                <a:lnTo>
                  <a:pt x="4887" y="1256183"/>
                </a:lnTo>
                <a:lnTo>
                  <a:pt x="4390" y="1210787"/>
                </a:lnTo>
                <a:lnTo>
                  <a:pt x="5111" y="1164583"/>
                </a:lnTo>
                <a:lnTo>
                  <a:pt x="0" y="1107007"/>
                </a:lnTo>
                <a:lnTo>
                  <a:pt x="3075" y="1059240"/>
                </a:lnTo>
                <a:lnTo>
                  <a:pt x="7288" y="1010718"/>
                </a:lnTo>
                <a:lnTo>
                  <a:pt x="19635" y="972040"/>
                </a:lnTo>
                <a:lnTo>
                  <a:pt x="26044" y="922061"/>
                </a:lnTo>
                <a:lnTo>
                  <a:pt x="33510" y="871380"/>
                </a:lnTo>
                <a:lnTo>
                  <a:pt x="42008" y="820015"/>
                </a:lnTo>
                <a:lnTo>
                  <a:pt x="58533" y="778565"/>
                </a:lnTo>
                <a:lnTo>
                  <a:pt x="76619" y="736079"/>
                </a:lnTo>
                <a:lnTo>
                  <a:pt x="88526" y="682451"/>
                </a:lnTo>
                <a:lnTo>
                  <a:pt x="108265" y="638868"/>
                </a:lnTo>
                <a:lnTo>
                  <a:pt x="128781" y="594769"/>
                </a:lnTo>
                <a:lnTo>
                  <a:pt x="150040" y="550178"/>
                </a:lnTo>
                <a:lnTo>
                  <a:pt x="172007" y="505116"/>
                </a:lnTo>
                <a:lnTo>
                  <a:pt x="194651" y="459605"/>
                </a:lnTo>
                <a:lnTo>
                  <a:pt x="224959" y="424250"/>
                </a:lnTo>
                <a:lnTo>
                  <a:pt x="248853" y="377910"/>
                </a:lnTo>
                <a:lnTo>
                  <a:pt x="475126" y="121058"/>
                </a:lnTo>
                <a:lnTo>
                  <a:pt x="657550" y="0"/>
                </a:lnTo>
                <a:lnTo>
                  <a:pt x="671864" y="5743"/>
                </a:lnTo>
                <a:lnTo>
                  <a:pt x="683712" y="13122"/>
                </a:lnTo>
                <a:lnTo>
                  <a:pt x="691996" y="22867"/>
                </a:lnTo>
                <a:lnTo>
                  <a:pt x="696340" y="35226"/>
                </a:lnTo>
                <a:lnTo>
                  <a:pt x="697561" y="49658"/>
                </a:lnTo>
                <a:lnTo>
                  <a:pt x="689448" y="55042"/>
                </a:lnTo>
                <a:lnTo>
                  <a:pt x="678591" y="77489"/>
                </a:lnTo>
                <a:lnTo>
                  <a:pt x="674784" y="110499"/>
                </a:lnTo>
                <a:lnTo>
                  <a:pt x="609418" y="245329"/>
                </a:lnTo>
                <a:lnTo>
                  <a:pt x="595085" y="300567"/>
                </a:lnTo>
                <a:lnTo>
                  <a:pt x="553874" y="388883"/>
                </a:lnTo>
                <a:lnTo>
                  <a:pt x="550827" y="421388"/>
                </a:lnTo>
                <a:lnTo>
                  <a:pt x="542317" y="427036"/>
                </a:lnTo>
                <a:lnTo>
                  <a:pt x="540854" y="443249"/>
                </a:lnTo>
                <a:lnTo>
                  <a:pt x="536950" y="461082"/>
                </a:lnTo>
                <a:lnTo>
                  <a:pt x="525770" y="468501"/>
                </a:lnTo>
                <a:lnTo>
                  <a:pt x="524440" y="484626"/>
                </a:lnTo>
                <a:lnTo>
                  <a:pt x="512376" y="538357"/>
                </a:lnTo>
                <a:lnTo>
                  <a:pt x="493804" y="581166"/>
                </a:lnTo>
                <a:lnTo>
                  <a:pt x="482831" y="634174"/>
                </a:lnTo>
                <a:lnTo>
                  <a:pt x="472499" y="686756"/>
                </a:lnTo>
                <a:lnTo>
                  <a:pt x="455851" y="728288"/>
                </a:lnTo>
                <a:lnTo>
                  <a:pt x="446995" y="779891"/>
                </a:lnTo>
                <a:lnTo>
                  <a:pt x="438973" y="830941"/>
                </a:lnTo>
                <a:lnTo>
                  <a:pt x="431849" y="881394"/>
                </a:lnTo>
                <a:lnTo>
                  <a:pt x="432000" y="896536"/>
                </a:lnTo>
                <a:lnTo>
                  <a:pt x="432214" y="911636"/>
                </a:lnTo>
                <a:lnTo>
                  <a:pt x="432490" y="926695"/>
                </a:lnTo>
                <a:lnTo>
                  <a:pt x="425808" y="931129"/>
                </a:lnTo>
                <a:lnTo>
                  <a:pt x="427771" y="945069"/>
                </a:lnTo>
                <a:lnTo>
                  <a:pt x="428272" y="959978"/>
                </a:lnTo>
                <a:lnTo>
                  <a:pt x="424309" y="962608"/>
                </a:lnTo>
                <a:lnTo>
                  <a:pt x="427399" y="975800"/>
                </a:lnTo>
                <a:lnTo>
                  <a:pt x="423513" y="978378"/>
                </a:lnTo>
                <a:lnTo>
                  <a:pt x="425136" y="1007785"/>
                </a:lnTo>
                <a:lnTo>
                  <a:pt x="420010" y="1026429"/>
                </a:lnTo>
                <a:lnTo>
                  <a:pt x="422182" y="1055472"/>
                </a:lnTo>
                <a:lnTo>
                  <a:pt x="424632" y="1084330"/>
                </a:lnTo>
                <a:lnTo>
                  <a:pt x="423156" y="1131035"/>
                </a:lnTo>
                <a:lnTo>
                  <a:pt x="429863" y="1187553"/>
                </a:lnTo>
                <a:lnTo>
                  <a:pt x="430723" y="1232708"/>
                </a:lnTo>
                <a:lnTo>
                  <a:pt x="439798" y="1287654"/>
                </a:lnTo>
                <a:lnTo>
                  <a:pt x="442295" y="1301239"/>
                </a:lnTo>
                <a:lnTo>
                  <a:pt x="437843" y="1304193"/>
                </a:lnTo>
                <a:lnTo>
                  <a:pt x="440489" y="1317679"/>
                </a:lnTo>
                <a:lnTo>
                  <a:pt x="443211" y="1331115"/>
                </a:lnTo>
                <a:lnTo>
                  <a:pt x="448090" y="1343119"/>
                </a:lnTo>
                <a:lnTo>
                  <a:pt x="445967" y="1344528"/>
                </a:lnTo>
                <a:lnTo>
                  <a:pt x="450887" y="1356505"/>
                </a:lnTo>
                <a:lnTo>
                  <a:pt x="448806" y="1357886"/>
                </a:lnTo>
                <a:lnTo>
                  <a:pt x="452703" y="1370542"/>
                </a:lnTo>
                <a:lnTo>
                  <a:pt x="462753" y="1424841"/>
                </a:lnTo>
                <a:lnTo>
                  <a:pt x="476722" y="1476538"/>
                </a:lnTo>
                <a:lnTo>
                  <a:pt x="492209" y="1527230"/>
                </a:lnTo>
                <a:lnTo>
                  <a:pt x="508965" y="1577078"/>
                </a:lnTo>
                <a:lnTo>
                  <a:pt x="519987" y="1615490"/>
                </a:lnTo>
                <a:lnTo>
                  <a:pt x="539334" y="1663619"/>
                </a:lnTo>
                <a:lnTo>
                  <a:pt x="554712" y="1699140"/>
                </a:lnTo>
                <a:lnTo>
                  <a:pt x="560005" y="1710869"/>
                </a:lnTo>
                <a:lnTo>
                  <a:pt x="565994" y="1722137"/>
                </a:lnTo>
                <a:close/>
              </a:path>
              <a:path w="955675" h="2578100">
                <a:moveTo>
                  <a:pt x="571119" y="1733978"/>
                </a:moveTo>
                <a:lnTo>
                  <a:pt x="244777" y="1950542"/>
                </a:lnTo>
                <a:lnTo>
                  <a:pt x="238021" y="1939783"/>
                </a:lnTo>
                <a:lnTo>
                  <a:pt x="565084" y="1722741"/>
                </a:lnTo>
                <a:lnTo>
                  <a:pt x="571119" y="1733978"/>
                </a:lnTo>
                <a:close/>
              </a:path>
              <a:path w="955675" h="2578100">
                <a:moveTo>
                  <a:pt x="578053" y="1744618"/>
                </a:moveTo>
                <a:lnTo>
                  <a:pt x="250563" y="1961945"/>
                </a:lnTo>
                <a:lnTo>
                  <a:pt x="244058" y="1951019"/>
                </a:lnTo>
                <a:lnTo>
                  <a:pt x="571349" y="1733825"/>
                </a:lnTo>
                <a:lnTo>
                  <a:pt x="578053" y="1744618"/>
                </a:lnTo>
                <a:close/>
              </a:path>
              <a:path w="955675" h="2578100">
                <a:moveTo>
                  <a:pt x="586890" y="1753996"/>
                </a:moveTo>
                <a:lnTo>
                  <a:pt x="246552" y="1979849"/>
                </a:lnTo>
                <a:lnTo>
                  <a:pt x="240146" y="1968858"/>
                </a:lnTo>
                <a:lnTo>
                  <a:pt x="578730" y="1744169"/>
                </a:lnTo>
                <a:lnTo>
                  <a:pt x="586890" y="1753996"/>
                </a:lnTo>
                <a:close/>
              </a:path>
              <a:path w="955675" h="2578100">
                <a:moveTo>
                  <a:pt x="738666" y="2537313"/>
                </a:moveTo>
                <a:lnTo>
                  <a:pt x="681024" y="2575565"/>
                </a:lnTo>
                <a:lnTo>
                  <a:pt x="46507" y="2188811"/>
                </a:lnTo>
                <a:lnTo>
                  <a:pt x="28641" y="2170183"/>
                </a:lnTo>
                <a:lnTo>
                  <a:pt x="25765" y="2156850"/>
                </a:lnTo>
                <a:lnTo>
                  <a:pt x="29931" y="2138843"/>
                </a:lnTo>
                <a:lnTo>
                  <a:pt x="40216" y="2116775"/>
                </a:lnTo>
                <a:lnTo>
                  <a:pt x="588871" y="1752682"/>
                </a:lnTo>
                <a:lnTo>
                  <a:pt x="597486" y="1762206"/>
                </a:lnTo>
                <a:lnTo>
                  <a:pt x="599051" y="1761168"/>
                </a:lnTo>
                <a:lnTo>
                  <a:pt x="607606" y="1770733"/>
                </a:lnTo>
                <a:lnTo>
                  <a:pt x="617848" y="1763936"/>
                </a:lnTo>
                <a:lnTo>
                  <a:pt x="627253" y="1772937"/>
                </a:lnTo>
                <a:lnTo>
                  <a:pt x="643168" y="1762375"/>
                </a:lnTo>
                <a:lnTo>
                  <a:pt x="896056" y="1609798"/>
                </a:lnTo>
                <a:lnTo>
                  <a:pt x="916545" y="1596201"/>
                </a:lnTo>
                <a:lnTo>
                  <a:pt x="941710" y="1609986"/>
                </a:lnTo>
                <a:lnTo>
                  <a:pt x="955282" y="1631463"/>
                </a:lnTo>
                <a:lnTo>
                  <a:pt x="948015" y="1651528"/>
                </a:lnTo>
                <a:lnTo>
                  <a:pt x="925566" y="1696909"/>
                </a:lnTo>
                <a:lnTo>
                  <a:pt x="910675" y="1752517"/>
                </a:lnTo>
                <a:lnTo>
                  <a:pt x="868547" y="1841441"/>
                </a:lnTo>
                <a:lnTo>
                  <a:pt x="868145" y="1856950"/>
                </a:lnTo>
                <a:lnTo>
                  <a:pt x="860749" y="1861859"/>
                </a:lnTo>
                <a:lnTo>
                  <a:pt x="860402" y="1877330"/>
                </a:lnTo>
                <a:lnTo>
                  <a:pt x="847593" y="1885831"/>
                </a:lnTo>
                <a:lnTo>
                  <a:pt x="849189" y="1900014"/>
                </a:lnTo>
                <a:lnTo>
                  <a:pt x="843747" y="1903625"/>
                </a:lnTo>
                <a:lnTo>
                  <a:pt x="841332" y="1920470"/>
                </a:lnTo>
                <a:lnTo>
                  <a:pt x="818919" y="1981069"/>
                </a:lnTo>
                <a:lnTo>
                  <a:pt x="811700" y="2001102"/>
                </a:lnTo>
                <a:lnTo>
                  <a:pt x="804399" y="2051673"/>
                </a:lnTo>
                <a:lnTo>
                  <a:pt x="790612" y="2091306"/>
                </a:lnTo>
                <a:lnTo>
                  <a:pt x="784399" y="2141156"/>
                </a:lnTo>
                <a:lnTo>
                  <a:pt x="771725" y="2180050"/>
                </a:lnTo>
                <a:lnTo>
                  <a:pt x="766902" y="2228976"/>
                </a:lnTo>
                <a:lnTo>
                  <a:pt x="755634" y="2266938"/>
                </a:lnTo>
                <a:lnTo>
                  <a:pt x="751977" y="2315091"/>
                </a:lnTo>
                <a:lnTo>
                  <a:pt x="748922" y="2362845"/>
                </a:lnTo>
                <a:lnTo>
                  <a:pt x="742870" y="2366860"/>
                </a:lnTo>
                <a:lnTo>
                  <a:pt x="743881" y="2381432"/>
                </a:lnTo>
                <a:lnTo>
                  <a:pt x="744933" y="2395976"/>
                </a:lnTo>
                <a:lnTo>
                  <a:pt x="739003" y="2399911"/>
                </a:lnTo>
                <a:lnTo>
                  <a:pt x="739684" y="2414701"/>
                </a:lnTo>
                <a:lnTo>
                  <a:pt x="740293" y="2429539"/>
                </a:lnTo>
                <a:lnTo>
                  <a:pt x="736727" y="2431905"/>
                </a:lnTo>
                <a:lnTo>
                  <a:pt x="740212" y="2444835"/>
                </a:lnTo>
                <a:lnTo>
                  <a:pt x="736073" y="2462824"/>
                </a:lnTo>
                <a:lnTo>
                  <a:pt x="739119" y="2491286"/>
                </a:lnTo>
                <a:lnTo>
                  <a:pt x="735303" y="2509060"/>
                </a:lnTo>
                <a:lnTo>
                  <a:pt x="738666" y="2537313"/>
                </a:lnTo>
                <a:close/>
              </a:path>
              <a:path w="955675" h="2578100">
                <a:moveTo>
                  <a:pt x="733388" y="2556057"/>
                </a:moveTo>
                <a:lnTo>
                  <a:pt x="700182" y="2578093"/>
                </a:lnTo>
                <a:lnTo>
                  <a:pt x="686045" y="2572232"/>
                </a:lnTo>
                <a:lnTo>
                  <a:pt x="733034" y="2541050"/>
                </a:lnTo>
                <a:lnTo>
                  <a:pt x="733388" y="2556057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500794" y="4000492"/>
            <a:ext cx="5655210" cy="6000792"/>
            <a:chOff x="6345121" y="4122372"/>
            <a:chExt cx="6096042" cy="6100160"/>
          </a:xfrm>
        </p:grpSpPr>
        <p:sp>
          <p:nvSpPr>
            <p:cNvPr id="9" name="object 9"/>
            <p:cNvSpPr/>
            <p:nvPr/>
          </p:nvSpPr>
          <p:spPr>
            <a:xfrm>
              <a:off x="8282822" y="10014887"/>
              <a:ext cx="654050" cy="207645"/>
            </a:xfrm>
            <a:custGeom>
              <a:avLst/>
              <a:gdLst/>
              <a:ahLst/>
              <a:cxnLst/>
              <a:rect l="l" t="t" r="r" b="b"/>
              <a:pathLst>
                <a:path w="654050" h="207645">
                  <a:moveTo>
                    <a:pt x="5588" y="207559"/>
                  </a:moveTo>
                  <a:lnTo>
                    <a:pt x="0" y="79103"/>
                  </a:lnTo>
                  <a:lnTo>
                    <a:pt x="409321" y="0"/>
                  </a:lnTo>
                  <a:lnTo>
                    <a:pt x="446329" y="2542"/>
                  </a:lnTo>
                  <a:lnTo>
                    <a:pt x="528377" y="13371"/>
                  </a:lnTo>
                  <a:lnTo>
                    <a:pt x="611997" y="37290"/>
                  </a:lnTo>
                  <a:lnTo>
                    <a:pt x="653720" y="79103"/>
                  </a:lnTo>
                  <a:lnTo>
                    <a:pt x="647573" y="93875"/>
                  </a:lnTo>
                  <a:lnTo>
                    <a:pt x="593833" y="121977"/>
                  </a:lnTo>
                  <a:lnTo>
                    <a:pt x="550407" y="135100"/>
                  </a:lnTo>
                  <a:lnTo>
                    <a:pt x="498722" y="147466"/>
                  </a:lnTo>
                  <a:lnTo>
                    <a:pt x="440861" y="158971"/>
                  </a:lnTo>
                  <a:lnTo>
                    <a:pt x="378905" y="169511"/>
                  </a:lnTo>
                  <a:lnTo>
                    <a:pt x="314940" y="178983"/>
                  </a:lnTo>
                  <a:lnTo>
                    <a:pt x="251048" y="187282"/>
                  </a:lnTo>
                  <a:lnTo>
                    <a:pt x="189311" y="194305"/>
                  </a:lnTo>
                  <a:lnTo>
                    <a:pt x="131814" y="199948"/>
                  </a:lnTo>
                  <a:lnTo>
                    <a:pt x="80639" y="204108"/>
                  </a:lnTo>
                  <a:lnTo>
                    <a:pt x="37869" y="206679"/>
                  </a:lnTo>
                  <a:lnTo>
                    <a:pt x="5588" y="207559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3988" y="8492013"/>
              <a:ext cx="1915160" cy="1626870"/>
            </a:xfrm>
            <a:custGeom>
              <a:avLst/>
              <a:gdLst/>
              <a:ahLst/>
              <a:cxnLst/>
              <a:rect l="l" t="t" r="r" b="b"/>
              <a:pathLst>
                <a:path w="1915159" h="1626870">
                  <a:moveTo>
                    <a:pt x="1469478" y="1626657"/>
                  </a:moveTo>
                  <a:lnTo>
                    <a:pt x="1179984" y="683940"/>
                  </a:lnTo>
                  <a:lnTo>
                    <a:pt x="350303" y="1559775"/>
                  </a:lnTo>
                  <a:lnTo>
                    <a:pt x="0" y="1396656"/>
                  </a:lnTo>
                  <a:lnTo>
                    <a:pt x="670485" y="95445"/>
                  </a:lnTo>
                  <a:lnTo>
                    <a:pt x="1758050" y="0"/>
                  </a:lnTo>
                  <a:lnTo>
                    <a:pt x="1914786" y="1541962"/>
                  </a:lnTo>
                  <a:lnTo>
                    <a:pt x="1469478" y="1626657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5121" y="4122372"/>
              <a:ext cx="6096042" cy="597704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480" y="500030"/>
            <a:ext cx="10735274" cy="592935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86282" y="1714476"/>
            <a:ext cx="688975" cy="934085"/>
          </a:xfrm>
          <a:custGeom>
            <a:avLst/>
            <a:gdLst/>
            <a:ahLst/>
            <a:cxnLst/>
            <a:rect l="l" t="t" r="r" b="b"/>
            <a:pathLst>
              <a:path w="688975" h="934085">
                <a:moveTo>
                  <a:pt x="57061" y="439267"/>
                </a:moveTo>
                <a:lnTo>
                  <a:pt x="56324" y="439915"/>
                </a:lnTo>
                <a:lnTo>
                  <a:pt x="56845" y="439737"/>
                </a:lnTo>
                <a:lnTo>
                  <a:pt x="57061" y="439267"/>
                </a:lnTo>
                <a:close/>
              </a:path>
              <a:path w="688975" h="934085">
                <a:moveTo>
                  <a:pt x="58547" y="437972"/>
                </a:moveTo>
                <a:lnTo>
                  <a:pt x="57505" y="438340"/>
                </a:lnTo>
                <a:lnTo>
                  <a:pt x="57061" y="439267"/>
                </a:lnTo>
                <a:lnTo>
                  <a:pt x="58547" y="437972"/>
                </a:lnTo>
                <a:close/>
              </a:path>
              <a:path w="688975" h="934085">
                <a:moveTo>
                  <a:pt x="393877" y="15811"/>
                </a:moveTo>
                <a:lnTo>
                  <a:pt x="392112" y="14109"/>
                </a:lnTo>
                <a:lnTo>
                  <a:pt x="391388" y="12052"/>
                </a:lnTo>
                <a:lnTo>
                  <a:pt x="386232" y="6680"/>
                </a:lnTo>
                <a:lnTo>
                  <a:pt x="380326" y="2882"/>
                </a:lnTo>
                <a:lnTo>
                  <a:pt x="373672" y="660"/>
                </a:lnTo>
                <a:lnTo>
                  <a:pt x="366255" y="0"/>
                </a:lnTo>
                <a:lnTo>
                  <a:pt x="359930" y="1295"/>
                </a:lnTo>
                <a:lnTo>
                  <a:pt x="321754" y="26809"/>
                </a:lnTo>
                <a:lnTo>
                  <a:pt x="314858" y="32029"/>
                </a:lnTo>
                <a:lnTo>
                  <a:pt x="299504" y="44640"/>
                </a:lnTo>
                <a:lnTo>
                  <a:pt x="284695" y="57594"/>
                </a:lnTo>
                <a:lnTo>
                  <a:pt x="270484" y="70993"/>
                </a:lnTo>
                <a:lnTo>
                  <a:pt x="256895" y="84937"/>
                </a:lnTo>
                <a:lnTo>
                  <a:pt x="243433" y="98615"/>
                </a:lnTo>
                <a:lnTo>
                  <a:pt x="217055" y="127520"/>
                </a:lnTo>
                <a:lnTo>
                  <a:pt x="186740" y="164757"/>
                </a:lnTo>
                <a:lnTo>
                  <a:pt x="180797" y="172085"/>
                </a:lnTo>
                <a:lnTo>
                  <a:pt x="174637" y="179285"/>
                </a:lnTo>
                <a:lnTo>
                  <a:pt x="162166" y="193332"/>
                </a:lnTo>
                <a:lnTo>
                  <a:pt x="142913" y="215798"/>
                </a:lnTo>
                <a:lnTo>
                  <a:pt x="116700" y="247116"/>
                </a:lnTo>
                <a:lnTo>
                  <a:pt x="92036" y="278701"/>
                </a:lnTo>
                <a:lnTo>
                  <a:pt x="69875" y="310819"/>
                </a:lnTo>
                <a:lnTo>
                  <a:pt x="59118" y="327507"/>
                </a:lnTo>
                <a:lnTo>
                  <a:pt x="52108" y="337807"/>
                </a:lnTo>
                <a:lnTo>
                  <a:pt x="23406" y="380136"/>
                </a:lnTo>
                <a:lnTo>
                  <a:pt x="2755" y="414667"/>
                </a:lnTo>
                <a:lnTo>
                  <a:pt x="0" y="424929"/>
                </a:lnTo>
                <a:lnTo>
                  <a:pt x="1765" y="435330"/>
                </a:lnTo>
                <a:lnTo>
                  <a:pt x="7200" y="444436"/>
                </a:lnTo>
                <a:lnTo>
                  <a:pt x="15481" y="450811"/>
                </a:lnTo>
                <a:lnTo>
                  <a:pt x="19672" y="452818"/>
                </a:lnTo>
                <a:lnTo>
                  <a:pt x="24523" y="453428"/>
                </a:lnTo>
                <a:lnTo>
                  <a:pt x="29019" y="453009"/>
                </a:lnTo>
                <a:lnTo>
                  <a:pt x="34912" y="453263"/>
                </a:lnTo>
                <a:lnTo>
                  <a:pt x="41465" y="452107"/>
                </a:lnTo>
                <a:lnTo>
                  <a:pt x="50342" y="444347"/>
                </a:lnTo>
                <a:lnTo>
                  <a:pt x="54102" y="441858"/>
                </a:lnTo>
                <a:lnTo>
                  <a:pt x="55880" y="440309"/>
                </a:lnTo>
                <a:lnTo>
                  <a:pt x="56324" y="439915"/>
                </a:lnTo>
                <a:lnTo>
                  <a:pt x="55803" y="440093"/>
                </a:lnTo>
                <a:lnTo>
                  <a:pt x="57505" y="438340"/>
                </a:lnTo>
                <a:lnTo>
                  <a:pt x="59207" y="436575"/>
                </a:lnTo>
                <a:lnTo>
                  <a:pt x="60121" y="435864"/>
                </a:lnTo>
                <a:lnTo>
                  <a:pt x="61950" y="434454"/>
                </a:lnTo>
                <a:lnTo>
                  <a:pt x="65354" y="430936"/>
                </a:lnTo>
                <a:lnTo>
                  <a:pt x="59880" y="435178"/>
                </a:lnTo>
                <a:lnTo>
                  <a:pt x="66484" y="429196"/>
                </a:lnTo>
                <a:lnTo>
                  <a:pt x="79540" y="416839"/>
                </a:lnTo>
                <a:lnTo>
                  <a:pt x="86131" y="410845"/>
                </a:lnTo>
                <a:lnTo>
                  <a:pt x="86804" y="409448"/>
                </a:lnTo>
                <a:lnTo>
                  <a:pt x="88861" y="408724"/>
                </a:lnTo>
                <a:lnTo>
                  <a:pt x="89535" y="407327"/>
                </a:lnTo>
                <a:lnTo>
                  <a:pt x="88506" y="407695"/>
                </a:lnTo>
                <a:lnTo>
                  <a:pt x="92938" y="403809"/>
                </a:lnTo>
                <a:lnTo>
                  <a:pt x="97015" y="398894"/>
                </a:lnTo>
                <a:lnTo>
                  <a:pt x="99974" y="396303"/>
                </a:lnTo>
                <a:lnTo>
                  <a:pt x="99745" y="396773"/>
                </a:lnTo>
                <a:lnTo>
                  <a:pt x="101447" y="395008"/>
                </a:lnTo>
                <a:lnTo>
                  <a:pt x="104178" y="392887"/>
                </a:lnTo>
                <a:lnTo>
                  <a:pt x="105879" y="391134"/>
                </a:lnTo>
                <a:lnTo>
                  <a:pt x="129298" y="369354"/>
                </a:lnTo>
                <a:lnTo>
                  <a:pt x="173101" y="323392"/>
                </a:lnTo>
                <a:lnTo>
                  <a:pt x="199021" y="291401"/>
                </a:lnTo>
                <a:lnTo>
                  <a:pt x="216674" y="267398"/>
                </a:lnTo>
                <a:lnTo>
                  <a:pt x="222783" y="259511"/>
                </a:lnTo>
                <a:lnTo>
                  <a:pt x="235673" y="244386"/>
                </a:lnTo>
                <a:lnTo>
                  <a:pt x="241782" y="236499"/>
                </a:lnTo>
                <a:lnTo>
                  <a:pt x="248640" y="228866"/>
                </a:lnTo>
                <a:lnTo>
                  <a:pt x="255409" y="221259"/>
                </a:lnTo>
                <a:lnTo>
                  <a:pt x="261988" y="213715"/>
                </a:lnTo>
                <a:lnTo>
                  <a:pt x="268274" y="206286"/>
                </a:lnTo>
                <a:lnTo>
                  <a:pt x="274916" y="198526"/>
                </a:lnTo>
                <a:lnTo>
                  <a:pt x="281165" y="190576"/>
                </a:lnTo>
                <a:lnTo>
                  <a:pt x="287159" y="182499"/>
                </a:lnTo>
                <a:lnTo>
                  <a:pt x="293014" y="174358"/>
                </a:lnTo>
                <a:lnTo>
                  <a:pt x="299516" y="166154"/>
                </a:lnTo>
                <a:lnTo>
                  <a:pt x="312280" y="150279"/>
                </a:lnTo>
                <a:lnTo>
                  <a:pt x="318782" y="142074"/>
                </a:lnTo>
                <a:lnTo>
                  <a:pt x="324789" y="133883"/>
                </a:lnTo>
                <a:lnTo>
                  <a:pt x="331025" y="125717"/>
                </a:lnTo>
                <a:lnTo>
                  <a:pt x="337324" y="117754"/>
                </a:lnTo>
                <a:lnTo>
                  <a:pt x="343522" y="110147"/>
                </a:lnTo>
                <a:lnTo>
                  <a:pt x="349618" y="102768"/>
                </a:lnTo>
                <a:lnTo>
                  <a:pt x="355574" y="95313"/>
                </a:lnTo>
                <a:lnTo>
                  <a:pt x="361137" y="87909"/>
                </a:lnTo>
                <a:lnTo>
                  <a:pt x="366560" y="79984"/>
                </a:lnTo>
                <a:lnTo>
                  <a:pt x="370217" y="75018"/>
                </a:lnTo>
                <a:lnTo>
                  <a:pt x="373964" y="69684"/>
                </a:lnTo>
                <a:lnTo>
                  <a:pt x="377647" y="64173"/>
                </a:lnTo>
                <a:lnTo>
                  <a:pt x="381088" y="58623"/>
                </a:lnTo>
                <a:lnTo>
                  <a:pt x="382435" y="55829"/>
                </a:lnTo>
                <a:lnTo>
                  <a:pt x="384797" y="52666"/>
                </a:lnTo>
                <a:lnTo>
                  <a:pt x="386143" y="49885"/>
                </a:lnTo>
                <a:lnTo>
                  <a:pt x="389178" y="45326"/>
                </a:lnTo>
                <a:lnTo>
                  <a:pt x="390461" y="39077"/>
                </a:lnTo>
                <a:lnTo>
                  <a:pt x="393750" y="28625"/>
                </a:lnTo>
                <a:lnTo>
                  <a:pt x="392963" y="23101"/>
                </a:lnTo>
                <a:lnTo>
                  <a:pt x="390779" y="16903"/>
                </a:lnTo>
                <a:lnTo>
                  <a:pt x="393877" y="15811"/>
                </a:lnTo>
                <a:close/>
              </a:path>
              <a:path w="688975" h="934085">
                <a:moveTo>
                  <a:pt x="595363" y="901293"/>
                </a:moveTo>
                <a:lnTo>
                  <a:pt x="593534" y="896137"/>
                </a:lnTo>
                <a:lnTo>
                  <a:pt x="588264" y="891032"/>
                </a:lnTo>
                <a:lnTo>
                  <a:pt x="585406" y="886231"/>
                </a:lnTo>
                <a:lnTo>
                  <a:pt x="580491" y="882154"/>
                </a:lnTo>
                <a:lnTo>
                  <a:pt x="578739" y="880452"/>
                </a:lnTo>
                <a:lnTo>
                  <a:pt x="575945" y="879119"/>
                </a:lnTo>
                <a:lnTo>
                  <a:pt x="572782" y="876744"/>
                </a:lnTo>
                <a:lnTo>
                  <a:pt x="559130" y="867625"/>
                </a:lnTo>
                <a:lnTo>
                  <a:pt x="550760" y="861707"/>
                </a:lnTo>
                <a:lnTo>
                  <a:pt x="506501" y="835190"/>
                </a:lnTo>
                <a:lnTo>
                  <a:pt x="468757" y="817930"/>
                </a:lnTo>
                <a:lnTo>
                  <a:pt x="449453" y="809904"/>
                </a:lnTo>
                <a:lnTo>
                  <a:pt x="431203" y="802017"/>
                </a:lnTo>
                <a:lnTo>
                  <a:pt x="413080" y="793534"/>
                </a:lnTo>
                <a:lnTo>
                  <a:pt x="377215" y="776135"/>
                </a:lnTo>
                <a:lnTo>
                  <a:pt x="358178" y="767207"/>
                </a:lnTo>
                <a:lnTo>
                  <a:pt x="319227" y="750519"/>
                </a:lnTo>
                <a:lnTo>
                  <a:pt x="278447" y="735952"/>
                </a:lnTo>
                <a:lnTo>
                  <a:pt x="236347" y="722439"/>
                </a:lnTo>
                <a:lnTo>
                  <a:pt x="215544" y="715822"/>
                </a:lnTo>
                <a:lnTo>
                  <a:pt x="178079" y="703757"/>
                </a:lnTo>
                <a:lnTo>
                  <a:pt x="140385" y="693534"/>
                </a:lnTo>
                <a:lnTo>
                  <a:pt x="130263" y="693305"/>
                </a:lnTo>
                <a:lnTo>
                  <a:pt x="121272" y="696925"/>
                </a:lnTo>
                <a:lnTo>
                  <a:pt x="114211" y="703554"/>
                </a:lnTo>
                <a:lnTo>
                  <a:pt x="109893" y="712393"/>
                </a:lnTo>
                <a:lnTo>
                  <a:pt x="108191" y="714146"/>
                </a:lnTo>
                <a:lnTo>
                  <a:pt x="106845" y="716940"/>
                </a:lnTo>
                <a:lnTo>
                  <a:pt x="104800" y="723480"/>
                </a:lnTo>
                <a:lnTo>
                  <a:pt x="104609" y="730351"/>
                </a:lnTo>
                <a:lnTo>
                  <a:pt x="106172" y="737260"/>
                </a:lnTo>
                <a:lnTo>
                  <a:pt x="109385" y="743915"/>
                </a:lnTo>
                <a:lnTo>
                  <a:pt x="112229" y="748703"/>
                </a:lnTo>
                <a:lnTo>
                  <a:pt x="116420" y="750722"/>
                </a:lnTo>
                <a:lnTo>
                  <a:pt x="120967" y="753757"/>
                </a:lnTo>
                <a:lnTo>
                  <a:pt x="122732" y="755459"/>
                </a:lnTo>
                <a:lnTo>
                  <a:pt x="125158" y="755764"/>
                </a:lnTo>
                <a:lnTo>
                  <a:pt x="132143" y="759104"/>
                </a:lnTo>
                <a:lnTo>
                  <a:pt x="135293" y="761479"/>
                </a:lnTo>
                <a:lnTo>
                  <a:pt x="139484" y="763485"/>
                </a:lnTo>
                <a:lnTo>
                  <a:pt x="143002" y="766889"/>
                </a:lnTo>
                <a:lnTo>
                  <a:pt x="149987" y="770242"/>
                </a:lnTo>
                <a:lnTo>
                  <a:pt x="151739" y="771944"/>
                </a:lnTo>
                <a:lnTo>
                  <a:pt x="147561" y="769937"/>
                </a:lnTo>
                <a:lnTo>
                  <a:pt x="152019" y="772718"/>
                </a:lnTo>
                <a:lnTo>
                  <a:pt x="159448" y="777354"/>
                </a:lnTo>
                <a:lnTo>
                  <a:pt x="165760" y="782091"/>
                </a:lnTo>
                <a:lnTo>
                  <a:pt x="164363" y="781418"/>
                </a:lnTo>
                <a:lnTo>
                  <a:pt x="165836" y="782294"/>
                </a:lnTo>
                <a:lnTo>
                  <a:pt x="195795" y="798220"/>
                </a:lnTo>
                <a:lnTo>
                  <a:pt x="204063" y="802271"/>
                </a:lnTo>
                <a:lnTo>
                  <a:pt x="212128" y="806399"/>
                </a:lnTo>
                <a:lnTo>
                  <a:pt x="219913" y="810615"/>
                </a:lnTo>
                <a:lnTo>
                  <a:pt x="227533" y="814908"/>
                </a:lnTo>
                <a:lnTo>
                  <a:pt x="235242" y="819150"/>
                </a:lnTo>
                <a:lnTo>
                  <a:pt x="243154" y="823328"/>
                </a:lnTo>
                <a:lnTo>
                  <a:pt x="251345" y="827405"/>
                </a:lnTo>
                <a:lnTo>
                  <a:pt x="259892" y="831367"/>
                </a:lnTo>
                <a:lnTo>
                  <a:pt x="277355" y="839152"/>
                </a:lnTo>
                <a:lnTo>
                  <a:pt x="285889" y="843102"/>
                </a:lnTo>
                <a:lnTo>
                  <a:pt x="303517" y="850633"/>
                </a:lnTo>
                <a:lnTo>
                  <a:pt x="321233" y="857796"/>
                </a:lnTo>
                <a:lnTo>
                  <a:pt x="356311" y="871702"/>
                </a:lnTo>
                <a:lnTo>
                  <a:pt x="374523" y="879398"/>
                </a:lnTo>
                <a:lnTo>
                  <a:pt x="411086" y="895184"/>
                </a:lnTo>
                <a:lnTo>
                  <a:pt x="451916" y="910450"/>
                </a:lnTo>
                <a:lnTo>
                  <a:pt x="474446" y="917168"/>
                </a:lnTo>
                <a:lnTo>
                  <a:pt x="485076" y="920191"/>
                </a:lnTo>
                <a:lnTo>
                  <a:pt x="525856" y="929627"/>
                </a:lnTo>
                <a:lnTo>
                  <a:pt x="561721" y="933742"/>
                </a:lnTo>
                <a:lnTo>
                  <a:pt x="569112" y="933462"/>
                </a:lnTo>
                <a:lnTo>
                  <a:pt x="595058" y="903719"/>
                </a:lnTo>
                <a:lnTo>
                  <a:pt x="595363" y="901293"/>
                </a:lnTo>
                <a:close/>
              </a:path>
              <a:path w="688975" h="934085">
                <a:moveTo>
                  <a:pt x="648462" y="290639"/>
                </a:moveTo>
                <a:lnTo>
                  <a:pt x="647687" y="285115"/>
                </a:lnTo>
                <a:lnTo>
                  <a:pt x="646226" y="280987"/>
                </a:lnTo>
                <a:lnTo>
                  <a:pt x="645083" y="274421"/>
                </a:lnTo>
                <a:lnTo>
                  <a:pt x="642594" y="270662"/>
                </a:lnTo>
                <a:lnTo>
                  <a:pt x="639076" y="267258"/>
                </a:lnTo>
                <a:lnTo>
                  <a:pt x="635190" y="262813"/>
                </a:lnTo>
                <a:lnTo>
                  <a:pt x="628573" y="260502"/>
                </a:lnTo>
                <a:lnTo>
                  <a:pt x="616064" y="257949"/>
                </a:lnTo>
                <a:lnTo>
                  <a:pt x="609511" y="259092"/>
                </a:lnTo>
                <a:lnTo>
                  <a:pt x="602589" y="259207"/>
                </a:lnTo>
                <a:lnTo>
                  <a:pt x="593598" y="260057"/>
                </a:lnTo>
                <a:lnTo>
                  <a:pt x="586003" y="261569"/>
                </a:lnTo>
                <a:lnTo>
                  <a:pt x="577748" y="264477"/>
                </a:lnTo>
                <a:lnTo>
                  <a:pt x="558838" y="269608"/>
                </a:lnTo>
                <a:lnTo>
                  <a:pt x="521830" y="280885"/>
                </a:lnTo>
                <a:lnTo>
                  <a:pt x="483768" y="294220"/>
                </a:lnTo>
                <a:lnTo>
                  <a:pt x="464464" y="302031"/>
                </a:lnTo>
                <a:lnTo>
                  <a:pt x="454444" y="305765"/>
                </a:lnTo>
                <a:lnTo>
                  <a:pt x="444423" y="309816"/>
                </a:lnTo>
                <a:lnTo>
                  <a:pt x="434289" y="314121"/>
                </a:lnTo>
                <a:lnTo>
                  <a:pt x="425145" y="318096"/>
                </a:lnTo>
                <a:lnTo>
                  <a:pt x="414197" y="322732"/>
                </a:lnTo>
                <a:lnTo>
                  <a:pt x="348259" y="351066"/>
                </a:lnTo>
                <a:lnTo>
                  <a:pt x="306057" y="371297"/>
                </a:lnTo>
                <a:lnTo>
                  <a:pt x="264134" y="392290"/>
                </a:lnTo>
                <a:lnTo>
                  <a:pt x="253022" y="397764"/>
                </a:lnTo>
                <a:lnTo>
                  <a:pt x="231038" y="408178"/>
                </a:lnTo>
                <a:lnTo>
                  <a:pt x="220510" y="413448"/>
                </a:lnTo>
                <a:lnTo>
                  <a:pt x="210832" y="418604"/>
                </a:lnTo>
                <a:lnTo>
                  <a:pt x="191071" y="429031"/>
                </a:lnTo>
                <a:lnTo>
                  <a:pt x="181394" y="434187"/>
                </a:lnTo>
                <a:lnTo>
                  <a:pt x="165874" y="442087"/>
                </a:lnTo>
                <a:lnTo>
                  <a:pt x="134975" y="457288"/>
                </a:lnTo>
                <a:lnTo>
                  <a:pt x="118859" y="465391"/>
                </a:lnTo>
                <a:lnTo>
                  <a:pt x="81153" y="485724"/>
                </a:lnTo>
                <a:lnTo>
                  <a:pt x="76479" y="495503"/>
                </a:lnTo>
                <a:lnTo>
                  <a:pt x="75438" y="495858"/>
                </a:lnTo>
                <a:lnTo>
                  <a:pt x="75806" y="496900"/>
                </a:lnTo>
                <a:lnTo>
                  <a:pt x="72707" y="497979"/>
                </a:lnTo>
                <a:lnTo>
                  <a:pt x="72034" y="499376"/>
                </a:lnTo>
                <a:lnTo>
                  <a:pt x="71005" y="499745"/>
                </a:lnTo>
                <a:lnTo>
                  <a:pt x="68275" y="501865"/>
                </a:lnTo>
                <a:lnTo>
                  <a:pt x="66929" y="504659"/>
                </a:lnTo>
                <a:lnTo>
                  <a:pt x="64566" y="507822"/>
                </a:lnTo>
                <a:lnTo>
                  <a:pt x="61214" y="514794"/>
                </a:lnTo>
                <a:lnTo>
                  <a:pt x="61328" y="521716"/>
                </a:lnTo>
                <a:lnTo>
                  <a:pt x="62852" y="529310"/>
                </a:lnTo>
                <a:lnTo>
                  <a:pt x="90525" y="548589"/>
                </a:lnTo>
                <a:lnTo>
                  <a:pt x="95681" y="546773"/>
                </a:lnTo>
                <a:lnTo>
                  <a:pt x="101206" y="545985"/>
                </a:lnTo>
                <a:lnTo>
                  <a:pt x="107772" y="544842"/>
                </a:lnTo>
                <a:lnTo>
                  <a:pt x="124777" y="538734"/>
                </a:lnTo>
                <a:lnTo>
                  <a:pt x="127685" y="537641"/>
                </a:lnTo>
                <a:lnTo>
                  <a:pt x="142214" y="531736"/>
                </a:lnTo>
                <a:lnTo>
                  <a:pt x="149745" y="528904"/>
                </a:lnTo>
                <a:lnTo>
                  <a:pt x="158203" y="525475"/>
                </a:lnTo>
                <a:lnTo>
                  <a:pt x="168198" y="521970"/>
                </a:lnTo>
                <a:lnTo>
                  <a:pt x="177571" y="518934"/>
                </a:lnTo>
                <a:lnTo>
                  <a:pt x="186918" y="515810"/>
                </a:lnTo>
                <a:lnTo>
                  <a:pt x="239331" y="496874"/>
                </a:lnTo>
                <a:lnTo>
                  <a:pt x="291579" y="475627"/>
                </a:lnTo>
                <a:lnTo>
                  <a:pt x="308800" y="468642"/>
                </a:lnTo>
                <a:lnTo>
                  <a:pt x="325894" y="462241"/>
                </a:lnTo>
                <a:lnTo>
                  <a:pt x="336727" y="458419"/>
                </a:lnTo>
                <a:lnTo>
                  <a:pt x="363537" y="448843"/>
                </a:lnTo>
                <a:lnTo>
                  <a:pt x="382371" y="441871"/>
                </a:lnTo>
                <a:lnTo>
                  <a:pt x="400913" y="434670"/>
                </a:lnTo>
                <a:lnTo>
                  <a:pt x="418312" y="428066"/>
                </a:lnTo>
                <a:lnTo>
                  <a:pt x="428180" y="424459"/>
                </a:lnTo>
                <a:lnTo>
                  <a:pt x="439407" y="420395"/>
                </a:lnTo>
                <a:lnTo>
                  <a:pt x="458635" y="413207"/>
                </a:lnTo>
                <a:lnTo>
                  <a:pt x="497357" y="397129"/>
                </a:lnTo>
                <a:lnTo>
                  <a:pt x="535800" y="379374"/>
                </a:lnTo>
                <a:lnTo>
                  <a:pt x="575322" y="359029"/>
                </a:lnTo>
                <a:lnTo>
                  <a:pt x="613257" y="334619"/>
                </a:lnTo>
                <a:lnTo>
                  <a:pt x="641502" y="308762"/>
                </a:lnTo>
                <a:lnTo>
                  <a:pt x="647852" y="295503"/>
                </a:lnTo>
                <a:lnTo>
                  <a:pt x="648462" y="290639"/>
                </a:lnTo>
                <a:close/>
              </a:path>
              <a:path w="688975" h="934085">
                <a:moveTo>
                  <a:pt x="688670" y="602640"/>
                </a:moveTo>
                <a:lnTo>
                  <a:pt x="686854" y="597484"/>
                </a:lnTo>
                <a:lnTo>
                  <a:pt x="685711" y="590918"/>
                </a:lnTo>
                <a:lnTo>
                  <a:pt x="679030" y="585152"/>
                </a:lnTo>
                <a:lnTo>
                  <a:pt x="669620" y="581494"/>
                </a:lnTo>
                <a:lnTo>
                  <a:pt x="663003" y="579183"/>
                </a:lnTo>
                <a:lnTo>
                  <a:pt x="657783" y="577532"/>
                </a:lnTo>
                <a:lnTo>
                  <a:pt x="651167" y="575221"/>
                </a:lnTo>
                <a:lnTo>
                  <a:pt x="631698" y="571030"/>
                </a:lnTo>
                <a:lnTo>
                  <a:pt x="611974" y="568566"/>
                </a:lnTo>
                <a:lnTo>
                  <a:pt x="592061" y="566813"/>
                </a:lnTo>
                <a:lnTo>
                  <a:pt x="572046" y="564769"/>
                </a:lnTo>
                <a:lnTo>
                  <a:pt x="525233" y="560362"/>
                </a:lnTo>
                <a:lnTo>
                  <a:pt x="485406" y="559295"/>
                </a:lnTo>
                <a:lnTo>
                  <a:pt x="464807" y="559816"/>
                </a:lnTo>
                <a:lnTo>
                  <a:pt x="444093" y="560641"/>
                </a:lnTo>
                <a:lnTo>
                  <a:pt x="423557" y="561644"/>
                </a:lnTo>
                <a:lnTo>
                  <a:pt x="382562" y="563841"/>
                </a:lnTo>
                <a:lnTo>
                  <a:pt x="362102" y="564692"/>
                </a:lnTo>
                <a:lnTo>
                  <a:pt x="341706" y="565099"/>
                </a:lnTo>
                <a:lnTo>
                  <a:pt x="321386" y="564807"/>
                </a:lnTo>
                <a:lnTo>
                  <a:pt x="301078" y="563994"/>
                </a:lnTo>
                <a:lnTo>
                  <a:pt x="280809" y="563283"/>
                </a:lnTo>
                <a:lnTo>
                  <a:pt x="241046" y="564070"/>
                </a:lnTo>
                <a:lnTo>
                  <a:pt x="193268" y="569302"/>
                </a:lnTo>
                <a:lnTo>
                  <a:pt x="162585" y="573620"/>
                </a:lnTo>
                <a:lnTo>
                  <a:pt x="147535" y="575373"/>
                </a:lnTo>
                <a:lnTo>
                  <a:pt x="107111" y="581698"/>
                </a:lnTo>
                <a:lnTo>
                  <a:pt x="92544" y="607072"/>
                </a:lnTo>
                <a:lnTo>
                  <a:pt x="92595" y="610527"/>
                </a:lnTo>
                <a:lnTo>
                  <a:pt x="94780" y="616724"/>
                </a:lnTo>
                <a:lnTo>
                  <a:pt x="96697" y="624865"/>
                </a:lnTo>
                <a:lnTo>
                  <a:pt x="101269" y="631850"/>
                </a:lnTo>
                <a:lnTo>
                  <a:pt x="107886" y="637247"/>
                </a:lnTo>
                <a:lnTo>
                  <a:pt x="115951" y="640613"/>
                </a:lnTo>
                <a:lnTo>
                  <a:pt x="118389" y="640918"/>
                </a:lnTo>
                <a:lnTo>
                  <a:pt x="119786" y="641591"/>
                </a:lnTo>
                <a:lnTo>
                  <a:pt x="121843" y="640867"/>
                </a:lnTo>
                <a:lnTo>
                  <a:pt x="143700" y="643610"/>
                </a:lnTo>
                <a:lnTo>
                  <a:pt x="146113" y="643864"/>
                </a:lnTo>
                <a:lnTo>
                  <a:pt x="147320" y="643991"/>
                </a:lnTo>
                <a:lnTo>
                  <a:pt x="153644" y="644652"/>
                </a:lnTo>
                <a:lnTo>
                  <a:pt x="173659" y="647103"/>
                </a:lnTo>
                <a:lnTo>
                  <a:pt x="183603" y="648144"/>
                </a:lnTo>
                <a:lnTo>
                  <a:pt x="219163" y="650722"/>
                </a:lnTo>
                <a:lnTo>
                  <a:pt x="254660" y="653440"/>
                </a:lnTo>
                <a:lnTo>
                  <a:pt x="290156" y="655510"/>
                </a:lnTo>
                <a:lnTo>
                  <a:pt x="325691" y="656145"/>
                </a:lnTo>
                <a:lnTo>
                  <a:pt x="343027" y="655942"/>
                </a:lnTo>
                <a:lnTo>
                  <a:pt x="360248" y="655447"/>
                </a:lnTo>
                <a:lnTo>
                  <a:pt x="377418" y="654748"/>
                </a:lnTo>
                <a:lnTo>
                  <a:pt x="394550" y="653961"/>
                </a:lnTo>
                <a:lnTo>
                  <a:pt x="477621" y="652576"/>
                </a:lnTo>
                <a:lnTo>
                  <a:pt x="497382" y="652678"/>
                </a:lnTo>
                <a:lnTo>
                  <a:pt x="517182" y="652868"/>
                </a:lnTo>
                <a:lnTo>
                  <a:pt x="536727" y="652653"/>
                </a:lnTo>
                <a:lnTo>
                  <a:pt x="567321" y="650989"/>
                </a:lnTo>
                <a:lnTo>
                  <a:pt x="578459" y="650151"/>
                </a:lnTo>
                <a:lnTo>
                  <a:pt x="589800" y="649236"/>
                </a:lnTo>
                <a:lnTo>
                  <a:pt x="601497" y="648423"/>
                </a:lnTo>
                <a:lnTo>
                  <a:pt x="610984" y="647661"/>
                </a:lnTo>
                <a:lnTo>
                  <a:pt x="620598" y="646633"/>
                </a:lnTo>
                <a:lnTo>
                  <a:pt x="630072" y="645223"/>
                </a:lnTo>
                <a:lnTo>
                  <a:pt x="638340" y="643470"/>
                </a:lnTo>
                <a:lnTo>
                  <a:pt x="654342" y="640270"/>
                </a:lnTo>
                <a:lnTo>
                  <a:pt x="686777" y="616610"/>
                </a:lnTo>
                <a:lnTo>
                  <a:pt x="688365" y="605078"/>
                </a:lnTo>
                <a:lnTo>
                  <a:pt x="688670" y="60264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565" y="4080001"/>
            <a:ext cx="713105" cy="683260"/>
          </a:xfrm>
          <a:custGeom>
            <a:avLst/>
            <a:gdLst/>
            <a:ahLst/>
            <a:cxnLst/>
            <a:rect l="l" t="t" r="r" b="b"/>
            <a:pathLst>
              <a:path w="713105" h="683260">
                <a:moveTo>
                  <a:pt x="580821" y="37376"/>
                </a:moveTo>
                <a:lnTo>
                  <a:pt x="579475" y="27051"/>
                </a:lnTo>
                <a:lnTo>
                  <a:pt x="578599" y="23710"/>
                </a:lnTo>
                <a:lnTo>
                  <a:pt x="575005" y="18211"/>
                </a:lnTo>
                <a:lnTo>
                  <a:pt x="571207" y="10756"/>
                </a:lnTo>
                <a:lnTo>
                  <a:pt x="565111" y="5054"/>
                </a:lnTo>
                <a:lnTo>
                  <a:pt x="557403" y="1384"/>
                </a:lnTo>
                <a:lnTo>
                  <a:pt x="548754" y="38"/>
                </a:lnTo>
                <a:lnTo>
                  <a:pt x="546328" y="317"/>
                </a:lnTo>
                <a:lnTo>
                  <a:pt x="544817" y="0"/>
                </a:lnTo>
                <a:lnTo>
                  <a:pt x="542975" y="1193"/>
                </a:lnTo>
                <a:lnTo>
                  <a:pt x="521093" y="3721"/>
                </a:lnTo>
                <a:lnTo>
                  <a:pt x="518693" y="4051"/>
                </a:lnTo>
                <a:lnTo>
                  <a:pt x="517499" y="4216"/>
                </a:lnTo>
                <a:lnTo>
                  <a:pt x="511187" y="5080"/>
                </a:lnTo>
                <a:lnTo>
                  <a:pt x="491172" y="7442"/>
                </a:lnTo>
                <a:lnTo>
                  <a:pt x="481266" y="8801"/>
                </a:lnTo>
                <a:lnTo>
                  <a:pt x="446112" y="14744"/>
                </a:lnTo>
                <a:lnTo>
                  <a:pt x="410972" y="20535"/>
                </a:lnTo>
                <a:lnTo>
                  <a:pt x="376008" y="26962"/>
                </a:lnTo>
                <a:lnTo>
                  <a:pt x="324561" y="39103"/>
                </a:lnTo>
                <a:lnTo>
                  <a:pt x="274980" y="53276"/>
                </a:lnTo>
                <a:lnTo>
                  <a:pt x="194614" y="74371"/>
                </a:lnTo>
                <a:lnTo>
                  <a:pt x="175387" y="78955"/>
                </a:lnTo>
                <a:lnTo>
                  <a:pt x="156121" y="83489"/>
                </a:lnTo>
                <a:lnTo>
                  <a:pt x="137185" y="88328"/>
                </a:lnTo>
                <a:lnTo>
                  <a:pt x="107861" y="97218"/>
                </a:lnTo>
                <a:lnTo>
                  <a:pt x="97231" y="100685"/>
                </a:lnTo>
                <a:lnTo>
                  <a:pt x="86436" y="104254"/>
                </a:lnTo>
                <a:lnTo>
                  <a:pt x="75272" y="107835"/>
                </a:lnTo>
                <a:lnTo>
                  <a:pt x="66230" y="110832"/>
                </a:lnTo>
                <a:lnTo>
                  <a:pt x="57137" y="114109"/>
                </a:lnTo>
                <a:lnTo>
                  <a:pt x="48272" y="117741"/>
                </a:lnTo>
                <a:lnTo>
                  <a:pt x="40665" y="121412"/>
                </a:lnTo>
                <a:lnTo>
                  <a:pt x="25882" y="128308"/>
                </a:lnTo>
                <a:lnTo>
                  <a:pt x="19469" y="132499"/>
                </a:lnTo>
                <a:lnTo>
                  <a:pt x="10452" y="139712"/>
                </a:lnTo>
                <a:lnTo>
                  <a:pt x="3530" y="148628"/>
                </a:lnTo>
                <a:lnTo>
                  <a:pt x="0" y="159004"/>
                </a:lnTo>
                <a:lnTo>
                  <a:pt x="1193" y="170586"/>
                </a:lnTo>
                <a:lnTo>
                  <a:pt x="1473" y="173012"/>
                </a:lnTo>
                <a:lnTo>
                  <a:pt x="4457" y="177596"/>
                </a:lnTo>
                <a:lnTo>
                  <a:pt x="7137" y="183705"/>
                </a:lnTo>
                <a:lnTo>
                  <a:pt x="14998" y="187718"/>
                </a:lnTo>
                <a:lnTo>
                  <a:pt x="25006" y="189039"/>
                </a:lnTo>
                <a:lnTo>
                  <a:pt x="31978" y="189712"/>
                </a:lnTo>
                <a:lnTo>
                  <a:pt x="37439" y="190068"/>
                </a:lnTo>
                <a:lnTo>
                  <a:pt x="44424" y="190741"/>
                </a:lnTo>
                <a:lnTo>
                  <a:pt x="64325" y="190182"/>
                </a:lnTo>
                <a:lnTo>
                  <a:pt x="84074" y="187896"/>
                </a:lnTo>
                <a:lnTo>
                  <a:pt x="103822" y="184861"/>
                </a:lnTo>
                <a:lnTo>
                  <a:pt x="123748" y="182092"/>
                </a:lnTo>
                <a:lnTo>
                  <a:pt x="170268" y="175247"/>
                </a:lnTo>
                <a:lnTo>
                  <a:pt x="209219" y="166814"/>
                </a:lnTo>
                <a:lnTo>
                  <a:pt x="249021" y="155702"/>
                </a:lnTo>
                <a:lnTo>
                  <a:pt x="308025" y="137972"/>
                </a:lnTo>
                <a:lnTo>
                  <a:pt x="327698" y="132283"/>
                </a:lnTo>
                <a:lnTo>
                  <a:pt x="347433" y="127038"/>
                </a:lnTo>
                <a:lnTo>
                  <a:pt x="367233" y="122491"/>
                </a:lnTo>
                <a:lnTo>
                  <a:pt x="387146" y="118452"/>
                </a:lnTo>
                <a:lnTo>
                  <a:pt x="407009" y="114325"/>
                </a:lnTo>
                <a:lnTo>
                  <a:pt x="445439" y="104114"/>
                </a:lnTo>
                <a:lnTo>
                  <a:pt x="490601" y="87680"/>
                </a:lnTo>
                <a:lnTo>
                  <a:pt x="519391" y="76200"/>
                </a:lnTo>
                <a:lnTo>
                  <a:pt x="533590" y="70904"/>
                </a:lnTo>
                <a:lnTo>
                  <a:pt x="547903" y="65798"/>
                </a:lnTo>
                <a:lnTo>
                  <a:pt x="562152" y="60591"/>
                </a:lnTo>
                <a:lnTo>
                  <a:pt x="571347" y="55156"/>
                </a:lnTo>
                <a:lnTo>
                  <a:pt x="577837" y="47078"/>
                </a:lnTo>
                <a:lnTo>
                  <a:pt x="580821" y="37376"/>
                </a:lnTo>
                <a:close/>
              </a:path>
              <a:path w="713105" h="683260">
                <a:moveTo>
                  <a:pt x="631825" y="109245"/>
                </a:moveTo>
                <a:lnTo>
                  <a:pt x="601713" y="83146"/>
                </a:lnTo>
                <a:lnTo>
                  <a:pt x="595337" y="83388"/>
                </a:lnTo>
                <a:lnTo>
                  <a:pt x="590753" y="86372"/>
                </a:lnTo>
                <a:lnTo>
                  <a:pt x="585571" y="88455"/>
                </a:lnTo>
                <a:lnTo>
                  <a:pt x="579475" y="91122"/>
                </a:lnTo>
                <a:lnTo>
                  <a:pt x="564400" y="101092"/>
                </a:lnTo>
                <a:lnTo>
                  <a:pt x="561835" y="102844"/>
                </a:lnTo>
                <a:lnTo>
                  <a:pt x="549122" y="112039"/>
                </a:lnTo>
                <a:lnTo>
                  <a:pt x="542493" y="116586"/>
                </a:lnTo>
                <a:lnTo>
                  <a:pt x="535089" y="121920"/>
                </a:lnTo>
                <a:lnTo>
                  <a:pt x="526211" y="127698"/>
                </a:lnTo>
                <a:lnTo>
                  <a:pt x="517829" y="132867"/>
                </a:lnTo>
                <a:lnTo>
                  <a:pt x="509485" y="138125"/>
                </a:lnTo>
                <a:lnTo>
                  <a:pt x="463080" y="168986"/>
                </a:lnTo>
                <a:lnTo>
                  <a:pt x="417372" y="202031"/>
                </a:lnTo>
                <a:lnTo>
                  <a:pt x="402310" y="212915"/>
                </a:lnTo>
                <a:lnTo>
                  <a:pt x="387223" y="223189"/>
                </a:lnTo>
                <a:lnTo>
                  <a:pt x="377609" y="229476"/>
                </a:lnTo>
                <a:lnTo>
                  <a:pt x="353847" y="245148"/>
                </a:lnTo>
                <a:lnTo>
                  <a:pt x="337210" y="256400"/>
                </a:lnTo>
                <a:lnTo>
                  <a:pt x="320903" y="267792"/>
                </a:lnTo>
                <a:lnTo>
                  <a:pt x="305574" y="278345"/>
                </a:lnTo>
                <a:lnTo>
                  <a:pt x="296849" y="284187"/>
                </a:lnTo>
                <a:lnTo>
                  <a:pt x="286905" y="290817"/>
                </a:lnTo>
                <a:lnTo>
                  <a:pt x="269938" y="302361"/>
                </a:lnTo>
                <a:lnTo>
                  <a:pt x="236143" y="327190"/>
                </a:lnTo>
                <a:lnTo>
                  <a:pt x="203022" y="353568"/>
                </a:lnTo>
                <a:lnTo>
                  <a:pt x="169456" y="382714"/>
                </a:lnTo>
                <a:lnTo>
                  <a:pt x="138417" y="415455"/>
                </a:lnTo>
                <a:lnTo>
                  <a:pt x="117132" y="447268"/>
                </a:lnTo>
                <a:lnTo>
                  <a:pt x="114109" y="461657"/>
                </a:lnTo>
                <a:lnTo>
                  <a:pt x="114668" y="466521"/>
                </a:lnTo>
                <a:lnTo>
                  <a:pt x="116738" y="471703"/>
                </a:lnTo>
                <a:lnTo>
                  <a:pt x="119138" y="475373"/>
                </a:lnTo>
                <a:lnTo>
                  <a:pt x="121818" y="481469"/>
                </a:lnTo>
                <a:lnTo>
                  <a:pt x="125120" y="484543"/>
                </a:lnTo>
                <a:lnTo>
                  <a:pt x="129349" y="487006"/>
                </a:lnTo>
                <a:lnTo>
                  <a:pt x="134175" y="490397"/>
                </a:lnTo>
                <a:lnTo>
                  <a:pt x="141147" y="491070"/>
                </a:lnTo>
                <a:lnTo>
                  <a:pt x="153911" y="490588"/>
                </a:lnTo>
                <a:lnTo>
                  <a:pt x="160007" y="487908"/>
                </a:lnTo>
                <a:lnTo>
                  <a:pt x="166712" y="486156"/>
                </a:lnTo>
                <a:lnTo>
                  <a:pt x="175234" y="483196"/>
                </a:lnTo>
                <a:lnTo>
                  <a:pt x="182257" y="479933"/>
                </a:lnTo>
                <a:lnTo>
                  <a:pt x="189585" y="475145"/>
                </a:lnTo>
                <a:lnTo>
                  <a:pt x="206730" y="465670"/>
                </a:lnTo>
                <a:lnTo>
                  <a:pt x="239991" y="445909"/>
                </a:lnTo>
                <a:lnTo>
                  <a:pt x="273799" y="423913"/>
                </a:lnTo>
                <a:lnTo>
                  <a:pt x="290690" y="411734"/>
                </a:lnTo>
                <a:lnTo>
                  <a:pt x="299542" y="405739"/>
                </a:lnTo>
                <a:lnTo>
                  <a:pt x="308305" y="399427"/>
                </a:lnTo>
                <a:lnTo>
                  <a:pt x="317131" y="392823"/>
                </a:lnTo>
                <a:lnTo>
                  <a:pt x="325069" y="386791"/>
                </a:lnTo>
                <a:lnTo>
                  <a:pt x="334594" y="379679"/>
                </a:lnTo>
                <a:lnTo>
                  <a:pt x="391909" y="336499"/>
                </a:lnTo>
                <a:lnTo>
                  <a:pt x="428104" y="306819"/>
                </a:lnTo>
                <a:lnTo>
                  <a:pt x="463842" y="276453"/>
                </a:lnTo>
                <a:lnTo>
                  <a:pt x="473341" y="268503"/>
                </a:lnTo>
                <a:lnTo>
                  <a:pt x="492201" y="253161"/>
                </a:lnTo>
                <a:lnTo>
                  <a:pt x="501180" y="245541"/>
                </a:lnTo>
                <a:lnTo>
                  <a:pt x="509358" y="238239"/>
                </a:lnTo>
                <a:lnTo>
                  <a:pt x="526072" y="223405"/>
                </a:lnTo>
                <a:lnTo>
                  <a:pt x="534250" y="216103"/>
                </a:lnTo>
                <a:lnTo>
                  <a:pt x="547446" y="204749"/>
                </a:lnTo>
                <a:lnTo>
                  <a:pt x="573849" y="182626"/>
                </a:lnTo>
                <a:lnTo>
                  <a:pt x="587578" y="170929"/>
                </a:lnTo>
                <a:lnTo>
                  <a:pt x="619366" y="142227"/>
                </a:lnTo>
                <a:lnTo>
                  <a:pt x="621601" y="131610"/>
                </a:lnTo>
                <a:lnTo>
                  <a:pt x="622515" y="131013"/>
                </a:lnTo>
                <a:lnTo>
                  <a:pt x="621919" y="130098"/>
                </a:lnTo>
                <a:lnTo>
                  <a:pt x="624662" y="128308"/>
                </a:lnTo>
                <a:lnTo>
                  <a:pt x="624979" y="126784"/>
                </a:lnTo>
                <a:lnTo>
                  <a:pt x="625894" y="126187"/>
                </a:lnTo>
                <a:lnTo>
                  <a:pt x="628053" y="123482"/>
                </a:lnTo>
                <a:lnTo>
                  <a:pt x="628688" y="120446"/>
                </a:lnTo>
                <a:lnTo>
                  <a:pt x="630237" y="116814"/>
                </a:lnTo>
                <a:lnTo>
                  <a:pt x="631825" y="109245"/>
                </a:lnTo>
                <a:close/>
              </a:path>
              <a:path w="713105" h="683260">
                <a:moveTo>
                  <a:pt x="654380" y="180822"/>
                </a:moveTo>
                <a:lnTo>
                  <a:pt x="653923" y="181114"/>
                </a:lnTo>
                <a:lnTo>
                  <a:pt x="653808" y="181622"/>
                </a:lnTo>
                <a:lnTo>
                  <a:pt x="654380" y="180822"/>
                </a:lnTo>
                <a:close/>
              </a:path>
              <a:path w="713105" h="683260">
                <a:moveTo>
                  <a:pt x="712647" y="181991"/>
                </a:moveTo>
                <a:lnTo>
                  <a:pt x="708469" y="172300"/>
                </a:lnTo>
                <a:lnTo>
                  <a:pt x="701014" y="164744"/>
                </a:lnTo>
                <a:lnTo>
                  <a:pt x="691464" y="160528"/>
                </a:lnTo>
                <a:lnTo>
                  <a:pt x="686917" y="159575"/>
                </a:lnTo>
                <a:lnTo>
                  <a:pt x="682053" y="160134"/>
                </a:lnTo>
                <a:lnTo>
                  <a:pt x="677786" y="161607"/>
                </a:lnTo>
                <a:lnTo>
                  <a:pt x="672007" y="162763"/>
                </a:lnTo>
                <a:lnTo>
                  <a:pt x="665911" y="165442"/>
                </a:lnTo>
                <a:lnTo>
                  <a:pt x="659142" y="175094"/>
                </a:lnTo>
                <a:lnTo>
                  <a:pt x="656069" y="178409"/>
                </a:lnTo>
                <a:lnTo>
                  <a:pt x="654710" y="180340"/>
                </a:lnTo>
                <a:lnTo>
                  <a:pt x="654380" y="180822"/>
                </a:lnTo>
                <a:lnTo>
                  <a:pt x="654837" y="180517"/>
                </a:lnTo>
                <a:lnTo>
                  <a:pt x="653605" y="182613"/>
                </a:lnTo>
                <a:lnTo>
                  <a:pt x="653808" y="181622"/>
                </a:lnTo>
                <a:lnTo>
                  <a:pt x="652678" y="183235"/>
                </a:lnTo>
                <a:lnTo>
                  <a:pt x="653580" y="182651"/>
                </a:lnTo>
                <a:lnTo>
                  <a:pt x="652360" y="184746"/>
                </a:lnTo>
                <a:lnTo>
                  <a:pt x="651649" y="185648"/>
                </a:lnTo>
                <a:lnTo>
                  <a:pt x="650214" y="187464"/>
                </a:lnTo>
                <a:lnTo>
                  <a:pt x="647750" y="191681"/>
                </a:lnTo>
                <a:lnTo>
                  <a:pt x="652043" y="186258"/>
                </a:lnTo>
                <a:lnTo>
                  <a:pt x="647065" y="193649"/>
                </a:lnTo>
                <a:lnTo>
                  <a:pt x="637311" y="208749"/>
                </a:lnTo>
                <a:lnTo>
                  <a:pt x="632333" y="216128"/>
                </a:lnTo>
                <a:lnTo>
                  <a:pt x="632015" y="217652"/>
                </a:lnTo>
                <a:lnTo>
                  <a:pt x="630174" y="218846"/>
                </a:lnTo>
                <a:lnTo>
                  <a:pt x="629856" y="220357"/>
                </a:lnTo>
                <a:lnTo>
                  <a:pt x="630770" y="219760"/>
                </a:lnTo>
                <a:lnTo>
                  <a:pt x="627392" y="224586"/>
                </a:lnTo>
                <a:lnTo>
                  <a:pt x="624598" y="230327"/>
                </a:lnTo>
                <a:lnTo>
                  <a:pt x="622350" y="233553"/>
                </a:lnTo>
                <a:lnTo>
                  <a:pt x="622452" y="233045"/>
                </a:lnTo>
                <a:lnTo>
                  <a:pt x="621220" y="235153"/>
                </a:lnTo>
                <a:lnTo>
                  <a:pt x="619061" y="237871"/>
                </a:lnTo>
                <a:lnTo>
                  <a:pt x="617829" y="239979"/>
                </a:lnTo>
                <a:lnTo>
                  <a:pt x="600265" y="266700"/>
                </a:lnTo>
                <a:lnTo>
                  <a:pt x="568629" y="321754"/>
                </a:lnTo>
                <a:lnTo>
                  <a:pt x="551065" y="358990"/>
                </a:lnTo>
                <a:lnTo>
                  <a:pt x="539610" y="386499"/>
                </a:lnTo>
                <a:lnTo>
                  <a:pt x="535559" y="395617"/>
                </a:lnTo>
                <a:lnTo>
                  <a:pt x="526630" y="413359"/>
                </a:lnTo>
                <a:lnTo>
                  <a:pt x="522566" y="422478"/>
                </a:lnTo>
                <a:lnTo>
                  <a:pt x="517715" y="431533"/>
                </a:lnTo>
                <a:lnTo>
                  <a:pt x="512953" y="440524"/>
                </a:lnTo>
                <a:lnTo>
                  <a:pt x="508355" y="449414"/>
                </a:lnTo>
                <a:lnTo>
                  <a:pt x="504012" y="458127"/>
                </a:lnTo>
                <a:lnTo>
                  <a:pt x="499402" y="467245"/>
                </a:lnTo>
                <a:lnTo>
                  <a:pt x="495223" y="476453"/>
                </a:lnTo>
                <a:lnTo>
                  <a:pt x="491324" y="485711"/>
                </a:lnTo>
                <a:lnTo>
                  <a:pt x="487565" y="495007"/>
                </a:lnTo>
                <a:lnTo>
                  <a:pt x="483196" y="504532"/>
                </a:lnTo>
                <a:lnTo>
                  <a:pt x="474573" y="522986"/>
                </a:lnTo>
                <a:lnTo>
                  <a:pt x="470204" y="532498"/>
                </a:lnTo>
                <a:lnTo>
                  <a:pt x="466331" y="541883"/>
                </a:lnTo>
                <a:lnTo>
                  <a:pt x="462216" y="551281"/>
                </a:lnTo>
                <a:lnTo>
                  <a:pt x="457987" y="560527"/>
                </a:lnTo>
                <a:lnTo>
                  <a:pt x="453771" y="569391"/>
                </a:lnTo>
                <a:lnTo>
                  <a:pt x="449605" y="578002"/>
                </a:lnTo>
                <a:lnTo>
                  <a:pt x="445592" y="586651"/>
                </a:lnTo>
                <a:lnTo>
                  <a:pt x="441947" y="595172"/>
                </a:lnTo>
                <a:lnTo>
                  <a:pt x="438556" y="604164"/>
                </a:lnTo>
                <a:lnTo>
                  <a:pt x="436181" y="609854"/>
                </a:lnTo>
                <a:lnTo>
                  <a:pt x="433819" y="615924"/>
                </a:lnTo>
                <a:lnTo>
                  <a:pt x="431558" y="622160"/>
                </a:lnTo>
                <a:lnTo>
                  <a:pt x="429514" y="628370"/>
                </a:lnTo>
                <a:lnTo>
                  <a:pt x="428879" y="631393"/>
                </a:lnTo>
                <a:lnTo>
                  <a:pt x="427329" y="635025"/>
                </a:lnTo>
                <a:lnTo>
                  <a:pt x="426694" y="638060"/>
                </a:lnTo>
                <a:lnTo>
                  <a:pt x="424827" y="643204"/>
                </a:lnTo>
                <a:lnTo>
                  <a:pt x="425069" y="649579"/>
                </a:lnTo>
                <a:lnTo>
                  <a:pt x="424357" y="660501"/>
                </a:lnTo>
                <a:lnTo>
                  <a:pt x="426427" y="665683"/>
                </a:lnTo>
                <a:lnTo>
                  <a:pt x="430022" y="671182"/>
                </a:lnTo>
                <a:lnTo>
                  <a:pt x="427278" y="672985"/>
                </a:lnTo>
                <a:lnTo>
                  <a:pt x="429387" y="674217"/>
                </a:lnTo>
                <a:lnTo>
                  <a:pt x="430580" y="676046"/>
                </a:lnTo>
                <a:lnTo>
                  <a:pt x="436867" y="680034"/>
                </a:lnTo>
                <a:lnTo>
                  <a:pt x="443509" y="682320"/>
                </a:lnTo>
                <a:lnTo>
                  <a:pt x="450507" y="682904"/>
                </a:lnTo>
                <a:lnTo>
                  <a:pt x="457860" y="681774"/>
                </a:lnTo>
                <a:lnTo>
                  <a:pt x="489305" y="652094"/>
                </a:lnTo>
                <a:lnTo>
                  <a:pt x="494728" y="645160"/>
                </a:lnTo>
                <a:lnTo>
                  <a:pt x="500176" y="638454"/>
                </a:lnTo>
                <a:lnTo>
                  <a:pt x="512102" y="622566"/>
                </a:lnTo>
                <a:lnTo>
                  <a:pt x="523405" y="606463"/>
                </a:lnTo>
                <a:lnTo>
                  <a:pt x="534022" y="590067"/>
                </a:lnTo>
                <a:lnTo>
                  <a:pt x="543915" y="573290"/>
                </a:lnTo>
                <a:lnTo>
                  <a:pt x="553732" y="556806"/>
                </a:lnTo>
                <a:lnTo>
                  <a:pt x="572490" y="522452"/>
                </a:lnTo>
                <a:lnTo>
                  <a:pt x="593077" y="479082"/>
                </a:lnTo>
                <a:lnTo>
                  <a:pt x="597115" y="470560"/>
                </a:lnTo>
                <a:lnTo>
                  <a:pt x="601383" y="462089"/>
                </a:lnTo>
                <a:lnTo>
                  <a:pt x="610158" y="445490"/>
                </a:lnTo>
                <a:lnTo>
                  <a:pt x="623531" y="419100"/>
                </a:lnTo>
                <a:lnTo>
                  <a:pt x="641553" y="382435"/>
                </a:lnTo>
                <a:lnTo>
                  <a:pt x="657999" y="345897"/>
                </a:lnTo>
                <a:lnTo>
                  <a:pt x="671893" y="309435"/>
                </a:lnTo>
                <a:lnTo>
                  <a:pt x="678383" y="290664"/>
                </a:lnTo>
                <a:lnTo>
                  <a:pt x="682739" y="279006"/>
                </a:lnTo>
                <a:lnTo>
                  <a:pt x="700557" y="231063"/>
                </a:lnTo>
                <a:lnTo>
                  <a:pt x="712406" y="192608"/>
                </a:lnTo>
                <a:lnTo>
                  <a:pt x="712647" y="18199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226" y="3896038"/>
            <a:ext cx="520700" cy="138430"/>
          </a:xfrm>
          <a:custGeom>
            <a:avLst/>
            <a:gdLst/>
            <a:ahLst/>
            <a:cxnLst/>
            <a:rect l="l" t="t" r="r" b="b"/>
            <a:pathLst>
              <a:path w="520700" h="138429">
                <a:moveTo>
                  <a:pt x="515646" y="87793"/>
                </a:moveTo>
                <a:lnTo>
                  <a:pt x="518803" y="94129"/>
                </a:lnTo>
                <a:lnTo>
                  <a:pt x="520247" y="100847"/>
                </a:lnTo>
                <a:lnTo>
                  <a:pt x="519812" y="107689"/>
                </a:lnTo>
                <a:lnTo>
                  <a:pt x="519176" y="110720"/>
                </a:lnTo>
                <a:lnTo>
                  <a:pt x="517941" y="112833"/>
                </a:lnTo>
                <a:lnTo>
                  <a:pt x="515838" y="122440"/>
                </a:lnTo>
                <a:lnTo>
                  <a:pt x="510561" y="130564"/>
                </a:lnTo>
                <a:lnTo>
                  <a:pt x="502688" y="136215"/>
                </a:lnTo>
                <a:lnTo>
                  <a:pt x="492799" y="138402"/>
                </a:lnTo>
                <a:lnTo>
                  <a:pt x="473259" y="138166"/>
                </a:lnTo>
                <a:lnTo>
                  <a:pt x="453753" y="137419"/>
                </a:lnTo>
                <a:lnTo>
                  <a:pt x="434194" y="136215"/>
                </a:lnTo>
                <a:lnTo>
                  <a:pt x="414496" y="134612"/>
                </a:lnTo>
                <a:lnTo>
                  <a:pt x="392724" y="133116"/>
                </a:lnTo>
                <a:lnTo>
                  <a:pt x="348612" y="130006"/>
                </a:lnTo>
                <a:lnTo>
                  <a:pt x="305537" y="125545"/>
                </a:lnTo>
                <a:lnTo>
                  <a:pt x="263739" y="118595"/>
                </a:lnTo>
                <a:lnTo>
                  <a:pt x="204155" y="106056"/>
                </a:lnTo>
                <a:lnTo>
                  <a:pt x="184536" y="102133"/>
                </a:lnTo>
                <a:lnTo>
                  <a:pt x="164941" y="98808"/>
                </a:lnTo>
                <a:lnTo>
                  <a:pt x="144271" y="95591"/>
                </a:lnTo>
                <a:lnTo>
                  <a:pt x="123748" y="92035"/>
                </a:lnTo>
                <a:lnTo>
                  <a:pt x="83720" y="82540"/>
                </a:lnTo>
                <a:lnTo>
                  <a:pt x="44681" y="68803"/>
                </a:lnTo>
                <a:lnTo>
                  <a:pt x="29249" y="63189"/>
                </a:lnTo>
                <a:lnTo>
                  <a:pt x="25620" y="61636"/>
                </a:lnTo>
                <a:lnTo>
                  <a:pt x="22589" y="60999"/>
                </a:lnTo>
                <a:lnTo>
                  <a:pt x="20476" y="59764"/>
                </a:lnTo>
                <a:lnTo>
                  <a:pt x="14733" y="56976"/>
                </a:lnTo>
                <a:lnTo>
                  <a:pt x="10824" y="52991"/>
                </a:lnTo>
                <a:lnTo>
                  <a:pt x="4482" y="49286"/>
                </a:lnTo>
                <a:lnTo>
                  <a:pt x="1490" y="44703"/>
                </a:lnTo>
                <a:lnTo>
                  <a:pt x="1209" y="42271"/>
                </a:lnTo>
                <a:lnTo>
                  <a:pt x="0" y="34786"/>
                </a:lnTo>
                <a:lnTo>
                  <a:pt x="26456" y="5193"/>
                </a:lnTo>
                <a:lnTo>
                  <a:pt x="71751" y="134"/>
                </a:lnTo>
                <a:lnTo>
                  <a:pt x="93235" y="0"/>
                </a:lnTo>
                <a:lnTo>
                  <a:pt x="104117" y="147"/>
                </a:lnTo>
                <a:lnTo>
                  <a:pt x="115168" y="552"/>
                </a:lnTo>
                <a:lnTo>
                  <a:pt x="126954" y="927"/>
                </a:lnTo>
                <a:lnTo>
                  <a:pt x="181933" y="6850"/>
                </a:lnTo>
                <a:lnTo>
                  <a:pt x="221201" y="13491"/>
                </a:lnTo>
                <a:lnTo>
                  <a:pt x="240722" y="16640"/>
                </a:lnTo>
                <a:lnTo>
                  <a:pt x="278097" y="21820"/>
                </a:lnTo>
                <a:lnTo>
                  <a:pt x="297010" y="24569"/>
                </a:lnTo>
                <a:lnTo>
                  <a:pt x="315920" y="27688"/>
                </a:lnTo>
                <a:lnTo>
                  <a:pt x="325154" y="29504"/>
                </a:lnTo>
                <a:lnTo>
                  <a:pt x="343966" y="32911"/>
                </a:lnTo>
                <a:lnTo>
                  <a:pt x="387732" y="43562"/>
                </a:lnTo>
                <a:lnTo>
                  <a:pt x="396293" y="45817"/>
                </a:lnTo>
                <a:lnTo>
                  <a:pt x="405112" y="47904"/>
                </a:lnTo>
                <a:lnTo>
                  <a:pt x="414102" y="49879"/>
                </a:lnTo>
                <a:lnTo>
                  <a:pt x="423179" y="51798"/>
                </a:lnTo>
                <a:lnTo>
                  <a:pt x="429840" y="53333"/>
                </a:lnTo>
                <a:lnTo>
                  <a:pt x="436243" y="55036"/>
                </a:lnTo>
                <a:lnTo>
                  <a:pt x="442474" y="56851"/>
                </a:lnTo>
                <a:lnTo>
                  <a:pt x="446987" y="58226"/>
                </a:lnTo>
                <a:lnTo>
                  <a:pt x="447104" y="58405"/>
                </a:lnTo>
                <a:lnTo>
                  <a:pt x="454362" y="61511"/>
                </a:lnTo>
                <a:lnTo>
                  <a:pt x="462686" y="64248"/>
                </a:lnTo>
                <a:lnTo>
                  <a:pt x="463135" y="64936"/>
                </a:lnTo>
                <a:lnTo>
                  <a:pt x="465248" y="66171"/>
                </a:lnTo>
                <a:lnTo>
                  <a:pt x="472824" y="67762"/>
                </a:lnTo>
                <a:lnTo>
                  <a:pt x="477052" y="70232"/>
                </a:lnTo>
                <a:lnTo>
                  <a:pt x="481597" y="71187"/>
                </a:lnTo>
                <a:lnTo>
                  <a:pt x="485226" y="72740"/>
                </a:lnTo>
                <a:lnTo>
                  <a:pt x="492802" y="74331"/>
                </a:lnTo>
                <a:lnTo>
                  <a:pt x="495234" y="74051"/>
                </a:lnTo>
                <a:lnTo>
                  <a:pt x="497348" y="75286"/>
                </a:lnTo>
                <a:lnTo>
                  <a:pt x="502492" y="77157"/>
                </a:lnTo>
                <a:lnTo>
                  <a:pt x="507037" y="78112"/>
                </a:lnTo>
                <a:lnTo>
                  <a:pt x="510947" y="82097"/>
                </a:lnTo>
                <a:lnTo>
                  <a:pt x="515646" y="87793"/>
                </a:lnTo>
                <a:close/>
              </a:path>
              <a:path w="520700" h="138429">
                <a:moveTo>
                  <a:pt x="448619" y="58723"/>
                </a:moveTo>
                <a:lnTo>
                  <a:pt x="447104" y="58405"/>
                </a:lnTo>
                <a:lnTo>
                  <a:pt x="446987" y="58226"/>
                </a:lnTo>
                <a:lnTo>
                  <a:pt x="448619" y="58723"/>
                </a:lnTo>
                <a:close/>
              </a:path>
              <a:path w="520700" h="138429">
                <a:moveTo>
                  <a:pt x="467680" y="65890"/>
                </a:moveTo>
                <a:lnTo>
                  <a:pt x="463135" y="64936"/>
                </a:lnTo>
                <a:lnTo>
                  <a:pt x="462686" y="64248"/>
                </a:lnTo>
                <a:lnTo>
                  <a:pt x="467680" y="6589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43736" y="1142972"/>
            <a:ext cx="9211934" cy="4776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marR="296545" algn="ctr">
              <a:lnSpc>
                <a:spcPct val="115599"/>
              </a:lnSpc>
              <a:spcBef>
                <a:spcPts val="100"/>
              </a:spcBef>
              <a:tabLst>
                <a:tab pos="1499870" algn="l"/>
                <a:tab pos="1710689" algn="l"/>
                <a:tab pos="2897505" algn="l"/>
                <a:tab pos="3425825" algn="l"/>
                <a:tab pos="3848100" algn="l"/>
                <a:tab pos="4268470" algn="l"/>
                <a:tab pos="4680585" algn="l"/>
              </a:tabLst>
            </a:pPr>
            <a:r>
              <a:rPr lang="ru-RU" sz="5400" b="1" dirty="0" smtClean="0">
                <a:solidFill>
                  <a:srgbClr val="002060"/>
                </a:solidFill>
                <a:latin typeface="Palatino Linotype" pitchFamily="18" charset="0"/>
                <a:cs typeface="Tahoma"/>
              </a:rPr>
              <a:t>Источник информации или носитель информации – это объект, от которого мы получаем информацию</a:t>
            </a:r>
            <a:endParaRPr sz="5400" b="1" dirty="0">
              <a:solidFill>
                <a:srgbClr val="002060"/>
              </a:solidFill>
              <a:latin typeface="Palatino Linotype" pitchFamily="18" charset="0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06" y="785782"/>
            <a:ext cx="3929090" cy="8929750"/>
          </a:xfrm>
          <a:prstGeom prst="rect">
            <a:avLst/>
          </a:prstGeom>
        </p:spPr>
      </p:pic>
      <p:grpSp>
        <p:nvGrpSpPr>
          <p:cNvPr id="32" name="object 3"/>
          <p:cNvGrpSpPr/>
          <p:nvPr/>
        </p:nvGrpSpPr>
        <p:grpSpPr>
          <a:xfrm>
            <a:off x="9144000" y="6572260"/>
            <a:ext cx="6500794" cy="3136015"/>
            <a:chOff x="0" y="960519"/>
            <a:chExt cx="18288000" cy="9319260"/>
          </a:xfrm>
        </p:grpSpPr>
        <p:pic>
          <p:nvPicPr>
            <p:cNvPr id="33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46578"/>
              <a:ext cx="18287999" cy="85329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object 5"/>
            <p:cNvSpPr/>
            <p:nvPr/>
          </p:nvSpPr>
          <p:spPr>
            <a:xfrm>
              <a:off x="7650149" y="5022278"/>
              <a:ext cx="2743200" cy="2245360"/>
            </a:xfrm>
            <a:custGeom>
              <a:avLst/>
              <a:gdLst/>
              <a:ahLst/>
              <a:cxnLst/>
              <a:rect l="l" t="t" r="r" b="b"/>
              <a:pathLst>
                <a:path w="2743200" h="2245359">
                  <a:moveTo>
                    <a:pt x="1133373" y="2209381"/>
                  </a:moveTo>
                  <a:lnTo>
                    <a:pt x="790651" y="121640"/>
                  </a:lnTo>
                  <a:lnTo>
                    <a:pt x="185750" y="157353"/>
                  </a:lnTo>
                  <a:lnTo>
                    <a:pt x="157162" y="189204"/>
                  </a:lnTo>
                  <a:lnTo>
                    <a:pt x="94043" y="289255"/>
                  </a:lnTo>
                  <a:lnTo>
                    <a:pt x="30327" y="464172"/>
                  </a:lnTo>
                  <a:lnTo>
                    <a:pt x="0" y="720636"/>
                  </a:lnTo>
                  <a:lnTo>
                    <a:pt x="23672" y="1121727"/>
                  </a:lnTo>
                  <a:lnTo>
                    <a:pt x="78790" y="1614766"/>
                  </a:lnTo>
                  <a:lnTo>
                    <a:pt x="134480" y="2032927"/>
                  </a:lnTo>
                  <a:lnTo>
                    <a:pt x="159905" y="2209381"/>
                  </a:lnTo>
                  <a:lnTo>
                    <a:pt x="1133373" y="2209381"/>
                  </a:lnTo>
                  <a:close/>
                </a:path>
                <a:path w="2743200" h="2245359">
                  <a:moveTo>
                    <a:pt x="2742603" y="756272"/>
                  </a:moveTo>
                  <a:lnTo>
                    <a:pt x="2712262" y="499808"/>
                  </a:lnTo>
                  <a:lnTo>
                    <a:pt x="2648559" y="324891"/>
                  </a:lnTo>
                  <a:lnTo>
                    <a:pt x="2585453" y="224840"/>
                  </a:lnTo>
                  <a:lnTo>
                    <a:pt x="2556865" y="192976"/>
                  </a:lnTo>
                  <a:lnTo>
                    <a:pt x="2537523" y="168973"/>
                  </a:lnTo>
                  <a:lnTo>
                    <a:pt x="2473541" y="114223"/>
                  </a:lnTo>
                  <a:lnTo>
                    <a:pt x="2355989" y="54622"/>
                  </a:lnTo>
                  <a:lnTo>
                    <a:pt x="2175954" y="16078"/>
                  </a:lnTo>
                  <a:lnTo>
                    <a:pt x="2017356" y="6781"/>
                  </a:lnTo>
                  <a:lnTo>
                    <a:pt x="1841309" y="2019"/>
                  </a:lnTo>
                  <a:lnTo>
                    <a:pt x="1698510" y="254"/>
                  </a:lnTo>
                  <a:lnTo>
                    <a:pt x="1639646" y="0"/>
                  </a:lnTo>
                  <a:lnTo>
                    <a:pt x="1609229" y="2245017"/>
                  </a:lnTo>
                  <a:lnTo>
                    <a:pt x="2582684" y="2245017"/>
                  </a:lnTo>
                  <a:lnTo>
                    <a:pt x="2608110" y="2068563"/>
                  </a:lnTo>
                  <a:lnTo>
                    <a:pt x="2663812" y="1650390"/>
                  </a:lnTo>
                  <a:lnTo>
                    <a:pt x="2718930" y="1157351"/>
                  </a:lnTo>
                  <a:lnTo>
                    <a:pt x="2742603" y="756272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4504" y="2210412"/>
              <a:ext cx="10921519" cy="7121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object 7"/>
            <p:cNvSpPr/>
            <p:nvPr/>
          </p:nvSpPr>
          <p:spPr>
            <a:xfrm>
              <a:off x="5772962" y="7669161"/>
              <a:ext cx="6571615" cy="1302385"/>
            </a:xfrm>
            <a:custGeom>
              <a:avLst/>
              <a:gdLst/>
              <a:ahLst/>
              <a:cxnLst/>
              <a:rect l="l" t="t" r="r" b="b"/>
              <a:pathLst>
                <a:path w="6571615" h="1302384">
                  <a:moveTo>
                    <a:pt x="4716564" y="1301800"/>
                  </a:moveTo>
                  <a:lnTo>
                    <a:pt x="4516107" y="804164"/>
                  </a:lnTo>
                  <a:lnTo>
                    <a:pt x="2036356" y="804164"/>
                  </a:lnTo>
                  <a:lnTo>
                    <a:pt x="1887867" y="1301800"/>
                  </a:lnTo>
                  <a:lnTo>
                    <a:pt x="4716564" y="1301800"/>
                  </a:lnTo>
                  <a:close/>
                </a:path>
                <a:path w="6571615" h="1302384">
                  <a:moveTo>
                    <a:pt x="6571285" y="496785"/>
                  </a:moveTo>
                  <a:lnTo>
                    <a:pt x="6532004" y="451421"/>
                  </a:lnTo>
                  <a:lnTo>
                    <a:pt x="6437452" y="343471"/>
                  </a:lnTo>
                  <a:lnTo>
                    <a:pt x="6322530" y="215150"/>
                  </a:lnTo>
                  <a:lnTo>
                    <a:pt x="6222162" y="108648"/>
                  </a:lnTo>
                  <a:lnTo>
                    <a:pt x="6123000" y="45859"/>
                  </a:lnTo>
                  <a:lnTo>
                    <a:pt x="6010745" y="13601"/>
                  </a:lnTo>
                  <a:lnTo>
                    <a:pt x="5918860" y="1701"/>
                  </a:lnTo>
                  <a:lnTo>
                    <a:pt x="5880798" y="0"/>
                  </a:lnTo>
                  <a:lnTo>
                    <a:pt x="651687" y="0"/>
                  </a:lnTo>
                  <a:lnTo>
                    <a:pt x="515924" y="13335"/>
                  </a:lnTo>
                  <a:lnTo>
                    <a:pt x="444157" y="42672"/>
                  </a:lnTo>
                  <a:lnTo>
                    <a:pt x="416039" y="72021"/>
                  </a:lnTo>
                  <a:lnTo>
                    <a:pt x="411200" y="85356"/>
                  </a:lnTo>
                  <a:lnTo>
                    <a:pt x="0" y="527812"/>
                  </a:lnTo>
                  <a:lnTo>
                    <a:pt x="6571285" y="496785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12048441" y="5316130"/>
              <a:ext cx="62230" cy="89535"/>
            </a:xfrm>
            <a:custGeom>
              <a:avLst/>
              <a:gdLst/>
              <a:ahLst/>
              <a:cxnLst/>
              <a:rect l="l" t="t" r="r" b="b"/>
              <a:pathLst>
                <a:path w="62229" h="89535">
                  <a:moveTo>
                    <a:pt x="61900" y="89339"/>
                  </a:moveTo>
                  <a:lnTo>
                    <a:pt x="0" y="89339"/>
                  </a:lnTo>
                  <a:lnTo>
                    <a:pt x="7098" y="0"/>
                  </a:lnTo>
                  <a:lnTo>
                    <a:pt x="47680" y="0"/>
                  </a:lnTo>
                  <a:lnTo>
                    <a:pt x="61900" y="89339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47296" y="4738358"/>
              <a:ext cx="248261" cy="2511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object 10"/>
            <p:cNvSpPr/>
            <p:nvPr/>
          </p:nvSpPr>
          <p:spPr>
            <a:xfrm>
              <a:off x="3654552" y="4340262"/>
              <a:ext cx="10744835" cy="4754245"/>
            </a:xfrm>
            <a:custGeom>
              <a:avLst/>
              <a:gdLst/>
              <a:ahLst/>
              <a:cxnLst/>
              <a:rect l="l" t="t" r="r" b="b"/>
              <a:pathLst>
                <a:path w="10744835" h="4754245">
                  <a:moveTo>
                    <a:pt x="2946870" y="3300374"/>
                  </a:moveTo>
                  <a:lnTo>
                    <a:pt x="2894203" y="3263735"/>
                  </a:lnTo>
                  <a:lnTo>
                    <a:pt x="2373934" y="4012400"/>
                  </a:lnTo>
                  <a:lnTo>
                    <a:pt x="2426601" y="4049026"/>
                  </a:lnTo>
                  <a:lnTo>
                    <a:pt x="2946870" y="3300374"/>
                  </a:lnTo>
                  <a:close/>
                </a:path>
                <a:path w="10744835" h="4754245">
                  <a:moveTo>
                    <a:pt x="3327349" y="3320669"/>
                  </a:moveTo>
                  <a:lnTo>
                    <a:pt x="3274669" y="3284016"/>
                  </a:lnTo>
                  <a:lnTo>
                    <a:pt x="2754211" y="4032542"/>
                  </a:lnTo>
                  <a:lnTo>
                    <a:pt x="2806877" y="4069194"/>
                  </a:lnTo>
                  <a:lnTo>
                    <a:pt x="3327349" y="3320669"/>
                  </a:lnTo>
                  <a:close/>
                </a:path>
                <a:path w="10744835" h="4754245">
                  <a:moveTo>
                    <a:pt x="3687292" y="3294329"/>
                  </a:moveTo>
                  <a:lnTo>
                    <a:pt x="3628402" y="3268891"/>
                  </a:lnTo>
                  <a:lnTo>
                    <a:pt x="3339947" y="3937419"/>
                  </a:lnTo>
                  <a:lnTo>
                    <a:pt x="3398824" y="3962857"/>
                  </a:lnTo>
                  <a:lnTo>
                    <a:pt x="3687292" y="3294329"/>
                  </a:lnTo>
                  <a:close/>
                </a:path>
                <a:path w="10744835" h="4754245">
                  <a:moveTo>
                    <a:pt x="4147604" y="3293478"/>
                  </a:moveTo>
                  <a:lnTo>
                    <a:pt x="4087761" y="3270364"/>
                  </a:lnTo>
                  <a:lnTo>
                    <a:pt x="3798798" y="4018940"/>
                  </a:lnTo>
                  <a:lnTo>
                    <a:pt x="3858628" y="4042054"/>
                  </a:lnTo>
                  <a:lnTo>
                    <a:pt x="4147604" y="3293478"/>
                  </a:lnTo>
                  <a:close/>
                </a:path>
                <a:path w="10744835" h="4754245">
                  <a:moveTo>
                    <a:pt x="4357040" y="4716183"/>
                  </a:moveTo>
                  <a:lnTo>
                    <a:pt x="4158183" y="4706810"/>
                  </a:lnTo>
                  <a:lnTo>
                    <a:pt x="3837889" y="4701248"/>
                  </a:lnTo>
                  <a:lnTo>
                    <a:pt x="3178352" y="4693958"/>
                  </a:lnTo>
                  <a:lnTo>
                    <a:pt x="2161362" y="4690135"/>
                  </a:lnTo>
                  <a:lnTo>
                    <a:pt x="1250607" y="4693297"/>
                  </a:lnTo>
                  <a:lnTo>
                    <a:pt x="659485" y="4699292"/>
                  </a:lnTo>
                  <a:lnTo>
                    <a:pt x="599541" y="4699012"/>
                  </a:lnTo>
                  <a:lnTo>
                    <a:pt x="541794" y="4697882"/>
                  </a:lnTo>
                  <a:lnTo>
                    <a:pt x="486371" y="4695774"/>
                  </a:lnTo>
                  <a:lnTo>
                    <a:pt x="433374" y="4692574"/>
                  </a:lnTo>
                  <a:lnTo>
                    <a:pt x="382943" y="4688141"/>
                  </a:lnTo>
                  <a:lnTo>
                    <a:pt x="323799" y="4680623"/>
                  </a:lnTo>
                  <a:lnTo>
                    <a:pt x="269265" y="4671149"/>
                  </a:lnTo>
                  <a:lnTo>
                    <a:pt x="219633" y="4659973"/>
                  </a:lnTo>
                  <a:lnTo>
                    <a:pt x="175171" y="4647374"/>
                  </a:lnTo>
                  <a:lnTo>
                    <a:pt x="136194" y="4633582"/>
                  </a:lnTo>
                  <a:lnTo>
                    <a:pt x="75476" y="4604702"/>
                  </a:lnTo>
                  <a:lnTo>
                    <a:pt x="33185" y="4572711"/>
                  </a:lnTo>
                  <a:lnTo>
                    <a:pt x="19951" y="4554766"/>
                  </a:lnTo>
                  <a:lnTo>
                    <a:pt x="13906" y="4552353"/>
                  </a:lnTo>
                  <a:lnTo>
                    <a:pt x="2806" y="4556760"/>
                  </a:lnTo>
                  <a:lnTo>
                    <a:pt x="0" y="4563249"/>
                  </a:lnTo>
                  <a:lnTo>
                    <a:pt x="3060" y="4570806"/>
                  </a:lnTo>
                  <a:lnTo>
                    <a:pt x="39077" y="4610176"/>
                  </a:lnTo>
                  <a:lnTo>
                    <a:pt x="90411" y="4643602"/>
                  </a:lnTo>
                  <a:lnTo>
                    <a:pt x="125018" y="4660354"/>
                  </a:lnTo>
                  <a:lnTo>
                    <a:pt x="165392" y="4676216"/>
                  </a:lnTo>
                  <a:lnTo>
                    <a:pt x="211188" y="4690910"/>
                  </a:lnTo>
                  <a:lnTo>
                    <a:pt x="262128" y="4704219"/>
                  </a:lnTo>
                  <a:lnTo>
                    <a:pt x="317919" y="4715878"/>
                  </a:lnTo>
                  <a:lnTo>
                    <a:pt x="378269" y="4725632"/>
                  </a:lnTo>
                  <a:lnTo>
                    <a:pt x="420890" y="4730978"/>
                  </a:lnTo>
                  <a:lnTo>
                    <a:pt x="465315" y="4735474"/>
                  </a:lnTo>
                  <a:lnTo>
                    <a:pt x="511467" y="4739119"/>
                  </a:lnTo>
                  <a:lnTo>
                    <a:pt x="559269" y="4741926"/>
                  </a:lnTo>
                  <a:lnTo>
                    <a:pt x="608634" y="4743882"/>
                  </a:lnTo>
                  <a:lnTo>
                    <a:pt x="659485" y="4744999"/>
                  </a:lnTo>
                  <a:lnTo>
                    <a:pt x="1197178" y="4750536"/>
                  </a:lnTo>
                  <a:lnTo>
                    <a:pt x="2161362" y="4754118"/>
                  </a:lnTo>
                  <a:lnTo>
                    <a:pt x="3072117" y="4751070"/>
                  </a:lnTo>
                  <a:lnTo>
                    <a:pt x="3837889" y="4743031"/>
                  </a:lnTo>
                  <a:lnTo>
                    <a:pt x="4351896" y="4733239"/>
                  </a:lnTo>
                  <a:lnTo>
                    <a:pt x="4356760" y="4728388"/>
                  </a:lnTo>
                  <a:lnTo>
                    <a:pt x="4357040" y="4716183"/>
                  </a:lnTo>
                  <a:close/>
                </a:path>
                <a:path w="10744835" h="4754245">
                  <a:moveTo>
                    <a:pt x="4542866" y="3294684"/>
                  </a:moveTo>
                  <a:lnTo>
                    <a:pt x="4484332" y="3268446"/>
                  </a:lnTo>
                  <a:lnTo>
                    <a:pt x="4185018" y="3936873"/>
                  </a:lnTo>
                  <a:lnTo>
                    <a:pt x="4243540" y="3963111"/>
                  </a:lnTo>
                  <a:lnTo>
                    <a:pt x="4542866" y="3294684"/>
                  </a:lnTo>
                  <a:close/>
                </a:path>
                <a:path w="10744835" h="4754245">
                  <a:moveTo>
                    <a:pt x="4890871" y="3292094"/>
                  </a:moveTo>
                  <a:lnTo>
                    <a:pt x="4830064" y="3271659"/>
                  </a:lnTo>
                  <a:lnTo>
                    <a:pt x="4605667" y="3940111"/>
                  </a:lnTo>
                  <a:lnTo>
                    <a:pt x="4666475" y="3960545"/>
                  </a:lnTo>
                  <a:lnTo>
                    <a:pt x="4890871" y="3292094"/>
                  </a:lnTo>
                  <a:close/>
                </a:path>
                <a:path w="10744835" h="4754245">
                  <a:moveTo>
                    <a:pt x="5368404" y="3289223"/>
                  </a:moveTo>
                  <a:lnTo>
                    <a:pt x="5306060" y="3274174"/>
                  </a:lnTo>
                  <a:lnTo>
                    <a:pt x="5144871" y="3942524"/>
                  </a:lnTo>
                  <a:lnTo>
                    <a:pt x="5207216" y="3957574"/>
                  </a:lnTo>
                  <a:lnTo>
                    <a:pt x="5368404" y="3289223"/>
                  </a:lnTo>
                  <a:close/>
                </a:path>
                <a:path w="10744835" h="4754245">
                  <a:moveTo>
                    <a:pt x="5737542" y="3283635"/>
                  </a:moveTo>
                  <a:lnTo>
                    <a:pt x="5673534" y="3279546"/>
                  </a:lnTo>
                  <a:lnTo>
                    <a:pt x="5630900" y="3947960"/>
                  </a:lnTo>
                  <a:lnTo>
                    <a:pt x="5694908" y="3952049"/>
                  </a:lnTo>
                  <a:lnTo>
                    <a:pt x="5737542" y="3283635"/>
                  </a:lnTo>
                  <a:close/>
                </a:path>
                <a:path w="10744835" h="4754245">
                  <a:moveTo>
                    <a:pt x="6111735" y="3948112"/>
                  </a:moveTo>
                  <a:lnTo>
                    <a:pt x="6074397" y="3279686"/>
                  </a:lnTo>
                  <a:lnTo>
                    <a:pt x="6010364" y="3283267"/>
                  </a:lnTo>
                  <a:lnTo>
                    <a:pt x="6047702" y="3951694"/>
                  </a:lnTo>
                  <a:lnTo>
                    <a:pt x="6111735" y="3948112"/>
                  </a:lnTo>
                  <a:close/>
                </a:path>
                <a:path w="10744835" h="4754245">
                  <a:moveTo>
                    <a:pt x="6581521" y="3913911"/>
                  </a:moveTo>
                  <a:lnTo>
                    <a:pt x="6450393" y="3256178"/>
                  </a:lnTo>
                  <a:lnTo>
                    <a:pt x="6387503" y="3268726"/>
                  </a:lnTo>
                  <a:lnTo>
                    <a:pt x="6518630" y="3926459"/>
                  </a:lnTo>
                  <a:lnTo>
                    <a:pt x="6581521" y="3913911"/>
                  </a:lnTo>
                  <a:close/>
                </a:path>
                <a:path w="10744835" h="4754245">
                  <a:moveTo>
                    <a:pt x="7050062" y="3939222"/>
                  </a:moveTo>
                  <a:lnTo>
                    <a:pt x="6809562" y="3270808"/>
                  </a:lnTo>
                  <a:lnTo>
                    <a:pt x="6749212" y="3292538"/>
                  </a:lnTo>
                  <a:lnTo>
                    <a:pt x="6989712" y="3960965"/>
                  </a:lnTo>
                  <a:lnTo>
                    <a:pt x="7050062" y="3939222"/>
                  </a:lnTo>
                  <a:close/>
                </a:path>
                <a:path w="10744835" h="4754245">
                  <a:moveTo>
                    <a:pt x="7260818" y="2628354"/>
                  </a:moveTo>
                  <a:lnTo>
                    <a:pt x="3545916" y="2628354"/>
                  </a:lnTo>
                  <a:lnTo>
                    <a:pt x="3545916" y="2909201"/>
                  </a:lnTo>
                  <a:lnTo>
                    <a:pt x="7260818" y="2909201"/>
                  </a:lnTo>
                  <a:lnTo>
                    <a:pt x="7260818" y="2628354"/>
                  </a:lnTo>
                  <a:close/>
                </a:path>
                <a:path w="10744835" h="4754245">
                  <a:moveTo>
                    <a:pt x="7450163" y="3905453"/>
                  </a:moveTo>
                  <a:lnTo>
                    <a:pt x="7129450" y="3267291"/>
                  </a:lnTo>
                  <a:lnTo>
                    <a:pt x="7072147" y="3296120"/>
                  </a:lnTo>
                  <a:lnTo>
                    <a:pt x="7392860" y="3934282"/>
                  </a:lnTo>
                  <a:lnTo>
                    <a:pt x="7450163" y="3905453"/>
                  </a:lnTo>
                  <a:close/>
                </a:path>
                <a:path w="10744835" h="4754245">
                  <a:moveTo>
                    <a:pt x="7974177" y="3900995"/>
                  </a:moveTo>
                  <a:lnTo>
                    <a:pt x="7511580" y="3262833"/>
                  </a:lnTo>
                  <a:lnTo>
                    <a:pt x="7459650" y="3300514"/>
                  </a:lnTo>
                  <a:lnTo>
                    <a:pt x="7922234" y="3938689"/>
                  </a:lnTo>
                  <a:lnTo>
                    <a:pt x="7974177" y="3900995"/>
                  </a:lnTo>
                  <a:close/>
                </a:path>
                <a:path w="10744835" h="4754245">
                  <a:moveTo>
                    <a:pt x="8320405" y="341122"/>
                  </a:moveTo>
                  <a:lnTo>
                    <a:pt x="8166430" y="124879"/>
                  </a:lnTo>
                  <a:lnTo>
                    <a:pt x="8145183" y="112598"/>
                  </a:lnTo>
                  <a:lnTo>
                    <a:pt x="8132915" y="113347"/>
                  </a:lnTo>
                  <a:lnTo>
                    <a:pt x="8121472" y="118948"/>
                  </a:lnTo>
                  <a:lnTo>
                    <a:pt x="8113103" y="128549"/>
                  </a:lnTo>
                  <a:lnTo>
                    <a:pt x="8109204" y="140220"/>
                  </a:lnTo>
                  <a:lnTo>
                    <a:pt x="8109953" y="152501"/>
                  </a:lnTo>
                  <a:lnTo>
                    <a:pt x="8263179" y="356476"/>
                  </a:lnTo>
                  <a:lnTo>
                    <a:pt x="8288629" y="369036"/>
                  </a:lnTo>
                  <a:lnTo>
                    <a:pt x="8295449" y="369036"/>
                  </a:lnTo>
                  <a:lnTo>
                    <a:pt x="8302307" y="366877"/>
                  </a:lnTo>
                  <a:lnTo>
                    <a:pt x="8308137" y="362407"/>
                  </a:lnTo>
                  <a:lnTo>
                    <a:pt x="8316506" y="352780"/>
                  </a:lnTo>
                  <a:lnTo>
                    <a:pt x="8320405" y="341122"/>
                  </a:lnTo>
                  <a:close/>
                </a:path>
                <a:path w="10744835" h="4754245">
                  <a:moveTo>
                    <a:pt x="8433410" y="3898366"/>
                  </a:moveTo>
                  <a:lnTo>
                    <a:pt x="7845425" y="3260191"/>
                  </a:lnTo>
                  <a:lnTo>
                    <a:pt x="7798270" y="3303676"/>
                  </a:lnTo>
                  <a:lnTo>
                    <a:pt x="8386254" y="3941851"/>
                  </a:lnTo>
                  <a:lnTo>
                    <a:pt x="8433410" y="3898366"/>
                  </a:lnTo>
                  <a:close/>
                </a:path>
                <a:path w="10744835" h="4754245">
                  <a:moveTo>
                    <a:pt x="8447392" y="32080"/>
                  </a:moveTo>
                  <a:lnTo>
                    <a:pt x="8444878" y="19596"/>
                  </a:lnTo>
                  <a:lnTo>
                    <a:pt x="8438007" y="9398"/>
                  </a:lnTo>
                  <a:lnTo>
                    <a:pt x="8427809" y="2527"/>
                  </a:lnTo>
                  <a:lnTo>
                    <a:pt x="8415325" y="0"/>
                  </a:lnTo>
                  <a:lnTo>
                    <a:pt x="8402841" y="2527"/>
                  </a:lnTo>
                  <a:lnTo>
                    <a:pt x="8392642" y="9398"/>
                  </a:lnTo>
                  <a:lnTo>
                    <a:pt x="8385772" y="19596"/>
                  </a:lnTo>
                  <a:lnTo>
                    <a:pt x="8383257" y="32080"/>
                  </a:lnTo>
                  <a:lnTo>
                    <a:pt x="8383257" y="280758"/>
                  </a:lnTo>
                  <a:lnTo>
                    <a:pt x="8385772" y="293243"/>
                  </a:lnTo>
                  <a:lnTo>
                    <a:pt x="8392642" y="303441"/>
                  </a:lnTo>
                  <a:lnTo>
                    <a:pt x="8402841" y="310311"/>
                  </a:lnTo>
                  <a:lnTo>
                    <a:pt x="8415325" y="312839"/>
                  </a:lnTo>
                  <a:lnTo>
                    <a:pt x="8427809" y="310311"/>
                  </a:lnTo>
                  <a:lnTo>
                    <a:pt x="8438007" y="303441"/>
                  </a:lnTo>
                  <a:lnTo>
                    <a:pt x="8444878" y="293243"/>
                  </a:lnTo>
                  <a:lnTo>
                    <a:pt x="8447392" y="280758"/>
                  </a:lnTo>
                  <a:lnTo>
                    <a:pt x="8447392" y="32080"/>
                  </a:lnTo>
                  <a:close/>
                </a:path>
                <a:path w="10744835" h="4754245">
                  <a:moveTo>
                    <a:pt x="8558822" y="1950758"/>
                  </a:moveTo>
                  <a:lnTo>
                    <a:pt x="8557476" y="1910651"/>
                  </a:lnTo>
                  <a:lnTo>
                    <a:pt x="8537181" y="1848624"/>
                  </a:lnTo>
                  <a:lnTo>
                    <a:pt x="8490394" y="1823288"/>
                  </a:lnTo>
                  <a:lnTo>
                    <a:pt x="8455939" y="1829015"/>
                  </a:lnTo>
                  <a:lnTo>
                    <a:pt x="8442033" y="1840420"/>
                  </a:lnTo>
                  <a:lnTo>
                    <a:pt x="8412162" y="1869465"/>
                  </a:lnTo>
                  <a:lnTo>
                    <a:pt x="8384121" y="1908390"/>
                  </a:lnTo>
                  <a:lnTo>
                    <a:pt x="8375688" y="1949424"/>
                  </a:lnTo>
                  <a:lnTo>
                    <a:pt x="8382927" y="1970519"/>
                  </a:lnTo>
                  <a:lnTo>
                    <a:pt x="8394725" y="1994535"/>
                  </a:lnTo>
                  <a:lnTo>
                    <a:pt x="8407082" y="2021776"/>
                  </a:lnTo>
                  <a:lnTo>
                    <a:pt x="8416023" y="2052574"/>
                  </a:lnTo>
                  <a:lnTo>
                    <a:pt x="8417573" y="2087257"/>
                  </a:lnTo>
                  <a:lnTo>
                    <a:pt x="8407768" y="2126157"/>
                  </a:lnTo>
                  <a:lnTo>
                    <a:pt x="8382597" y="2169579"/>
                  </a:lnTo>
                  <a:lnTo>
                    <a:pt x="8338121" y="2217851"/>
                  </a:lnTo>
                  <a:lnTo>
                    <a:pt x="8303895" y="2233752"/>
                  </a:lnTo>
                  <a:lnTo>
                    <a:pt x="8266443" y="2229840"/>
                  </a:lnTo>
                  <a:lnTo>
                    <a:pt x="8190979" y="2202942"/>
                  </a:lnTo>
                  <a:lnTo>
                    <a:pt x="8157540" y="2200122"/>
                  </a:lnTo>
                  <a:lnTo>
                    <a:pt x="8130006" y="2217851"/>
                  </a:lnTo>
                  <a:lnTo>
                    <a:pt x="8112150" y="2247544"/>
                  </a:lnTo>
                  <a:lnTo>
                    <a:pt x="8101038" y="2280907"/>
                  </a:lnTo>
                  <a:lnTo>
                    <a:pt x="8099145" y="2314943"/>
                  </a:lnTo>
                  <a:lnTo>
                    <a:pt x="8108912" y="2346629"/>
                  </a:lnTo>
                  <a:lnTo>
                    <a:pt x="8132813" y="2372982"/>
                  </a:lnTo>
                  <a:lnTo>
                    <a:pt x="8173288" y="2390991"/>
                  </a:lnTo>
                  <a:lnTo>
                    <a:pt x="8232788" y="2397658"/>
                  </a:lnTo>
                  <a:lnTo>
                    <a:pt x="8283346" y="2393048"/>
                  </a:lnTo>
                  <a:lnTo>
                    <a:pt x="8326958" y="2379840"/>
                  </a:lnTo>
                  <a:lnTo>
                    <a:pt x="8364550" y="2359012"/>
                  </a:lnTo>
                  <a:lnTo>
                    <a:pt x="8397075" y="2331542"/>
                  </a:lnTo>
                  <a:lnTo>
                    <a:pt x="8425434" y="2298395"/>
                  </a:lnTo>
                  <a:lnTo>
                    <a:pt x="8450580" y="2260536"/>
                  </a:lnTo>
                  <a:lnTo>
                    <a:pt x="8473440" y="2218931"/>
                  </a:lnTo>
                  <a:lnTo>
                    <a:pt x="8494928" y="2174557"/>
                  </a:lnTo>
                  <a:lnTo>
                    <a:pt x="8515985" y="2128380"/>
                  </a:lnTo>
                  <a:lnTo>
                    <a:pt x="8533028" y="2085111"/>
                  </a:lnTo>
                  <a:lnTo>
                    <a:pt x="8546147" y="2039848"/>
                  </a:lnTo>
                  <a:lnTo>
                    <a:pt x="8554885" y="1994446"/>
                  </a:lnTo>
                  <a:lnTo>
                    <a:pt x="8558822" y="1950758"/>
                  </a:lnTo>
                  <a:close/>
                </a:path>
                <a:path w="10744835" h="4754245">
                  <a:moveTo>
                    <a:pt x="8566277" y="1078928"/>
                  </a:moveTo>
                  <a:lnTo>
                    <a:pt x="8564080" y="1068057"/>
                  </a:lnTo>
                  <a:lnTo>
                    <a:pt x="8558098" y="1059192"/>
                  </a:lnTo>
                  <a:lnTo>
                    <a:pt x="8549208" y="1053223"/>
                  </a:lnTo>
                  <a:lnTo>
                    <a:pt x="8538337" y="1051026"/>
                  </a:lnTo>
                  <a:lnTo>
                    <a:pt x="8320303" y="1051026"/>
                  </a:lnTo>
                  <a:lnTo>
                    <a:pt x="8309419" y="1053223"/>
                  </a:lnTo>
                  <a:lnTo>
                    <a:pt x="8300555" y="1059192"/>
                  </a:lnTo>
                  <a:lnTo>
                    <a:pt x="8294573" y="1068057"/>
                  </a:lnTo>
                  <a:lnTo>
                    <a:pt x="8292376" y="1078928"/>
                  </a:lnTo>
                  <a:lnTo>
                    <a:pt x="8294573" y="1089799"/>
                  </a:lnTo>
                  <a:lnTo>
                    <a:pt x="8300555" y="1098677"/>
                  </a:lnTo>
                  <a:lnTo>
                    <a:pt x="8309432" y="1104658"/>
                  </a:lnTo>
                  <a:lnTo>
                    <a:pt x="8320303" y="1106843"/>
                  </a:lnTo>
                  <a:lnTo>
                    <a:pt x="8538337" y="1106843"/>
                  </a:lnTo>
                  <a:lnTo>
                    <a:pt x="8549208" y="1104658"/>
                  </a:lnTo>
                  <a:lnTo>
                    <a:pt x="8558098" y="1098677"/>
                  </a:lnTo>
                  <a:lnTo>
                    <a:pt x="8564080" y="1089799"/>
                  </a:lnTo>
                  <a:lnTo>
                    <a:pt x="8566277" y="1078928"/>
                  </a:lnTo>
                  <a:close/>
                </a:path>
                <a:path w="10744835" h="4754245">
                  <a:moveTo>
                    <a:pt x="8566277" y="649274"/>
                  </a:moveTo>
                  <a:lnTo>
                    <a:pt x="8564042" y="638200"/>
                  </a:lnTo>
                  <a:lnTo>
                    <a:pt x="8557946" y="629170"/>
                  </a:lnTo>
                  <a:lnTo>
                    <a:pt x="8548903" y="623074"/>
                  </a:lnTo>
                  <a:lnTo>
                    <a:pt x="8537854" y="620852"/>
                  </a:lnTo>
                  <a:lnTo>
                    <a:pt x="8295640" y="620852"/>
                  </a:lnTo>
                  <a:lnTo>
                    <a:pt x="8284578" y="623074"/>
                  </a:lnTo>
                  <a:lnTo>
                    <a:pt x="8275561" y="629170"/>
                  </a:lnTo>
                  <a:lnTo>
                    <a:pt x="8269478" y="638200"/>
                  </a:lnTo>
                  <a:lnTo>
                    <a:pt x="8267243" y="649274"/>
                  </a:lnTo>
                  <a:lnTo>
                    <a:pt x="8269465" y="660349"/>
                  </a:lnTo>
                  <a:lnTo>
                    <a:pt x="8275561" y="669391"/>
                  </a:lnTo>
                  <a:lnTo>
                    <a:pt x="8284578" y="675487"/>
                  </a:lnTo>
                  <a:lnTo>
                    <a:pt x="8287575" y="676109"/>
                  </a:lnTo>
                  <a:lnTo>
                    <a:pt x="8287537" y="676554"/>
                  </a:lnTo>
                  <a:lnTo>
                    <a:pt x="8289417" y="768985"/>
                  </a:lnTo>
                  <a:lnTo>
                    <a:pt x="8298002" y="821855"/>
                  </a:lnTo>
                  <a:lnTo>
                    <a:pt x="8316684" y="862215"/>
                  </a:lnTo>
                  <a:lnTo>
                    <a:pt x="8342973" y="890841"/>
                  </a:lnTo>
                  <a:lnTo>
                    <a:pt x="8408340" y="916025"/>
                  </a:lnTo>
                  <a:lnTo>
                    <a:pt x="8442427" y="914171"/>
                  </a:lnTo>
                  <a:lnTo>
                    <a:pt x="8500935" y="885494"/>
                  </a:lnTo>
                  <a:lnTo>
                    <a:pt x="8531403" y="827633"/>
                  </a:lnTo>
                  <a:lnTo>
                    <a:pt x="8542528" y="752309"/>
                  </a:lnTo>
                  <a:lnTo>
                    <a:pt x="8542896" y="686968"/>
                  </a:lnTo>
                  <a:lnTo>
                    <a:pt x="8542236" y="676846"/>
                  </a:lnTo>
                  <a:lnTo>
                    <a:pt x="8548903" y="675487"/>
                  </a:lnTo>
                  <a:lnTo>
                    <a:pt x="8557946" y="669391"/>
                  </a:lnTo>
                  <a:lnTo>
                    <a:pt x="8564042" y="660349"/>
                  </a:lnTo>
                  <a:lnTo>
                    <a:pt x="8566277" y="649274"/>
                  </a:lnTo>
                  <a:close/>
                </a:path>
                <a:path w="10744835" h="4754245">
                  <a:moveTo>
                    <a:pt x="8629218" y="815911"/>
                  </a:moveTo>
                  <a:lnTo>
                    <a:pt x="8628736" y="777633"/>
                  </a:lnTo>
                  <a:lnTo>
                    <a:pt x="8628824" y="715365"/>
                  </a:lnTo>
                  <a:lnTo>
                    <a:pt x="8626602" y="703618"/>
                  </a:lnTo>
                  <a:lnTo>
                    <a:pt x="8620290" y="693953"/>
                  </a:lnTo>
                  <a:lnTo>
                    <a:pt x="8610803" y="687374"/>
                  </a:lnTo>
                  <a:lnTo>
                    <a:pt x="8598979" y="684847"/>
                  </a:lnTo>
                  <a:lnTo>
                    <a:pt x="8587130" y="687171"/>
                  </a:lnTo>
                  <a:lnTo>
                    <a:pt x="8577605" y="693521"/>
                  </a:lnTo>
                  <a:lnTo>
                    <a:pt x="8571128" y="702970"/>
                  </a:lnTo>
                  <a:lnTo>
                    <a:pt x="8568639" y="714565"/>
                  </a:lnTo>
                  <a:lnTo>
                    <a:pt x="8569033" y="817029"/>
                  </a:lnTo>
                  <a:lnTo>
                    <a:pt x="8568423" y="830884"/>
                  </a:lnTo>
                  <a:lnTo>
                    <a:pt x="8554796" y="876427"/>
                  </a:lnTo>
                  <a:lnTo>
                    <a:pt x="8515820" y="916139"/>
                  </a:lnTo>
                  <a:lnTo>
                    <a:pt x="8460054" y="932700"/>
                  </a:lnTo>
                  <a:lnTo>
                    <a:pt x="8450885" y="932942"/>
                  </a:lnTo>
                  <a:lnTo>
                    <a:pt x="8447341" y="930554"/>
                  </a:lnTo>
                  <a:lnTo>
                    <a:pt x="8435492" y="928166"/>
                  </a:lnTo>
                  <a:lnTo>
                    <a:pt x="8405038" y="928166"/>
                  </a:lnTo>
                  <a:lnTo>
                    <a:pt x="8393189" y="930554"/>
                  </a:lnTo>
                  <a:lnTo>
                    <a:pt x="8389658" y="932929"/>
                  </a:lnTo>
                  <a:lnTo>
                    <a:pt x="8380679" y="932688"/>
                  </a:lnTo>
                  <a:lnTo>
                    <a:pt x="8324913" y="916127"/>
                  </a:lnTo>
                  <a:lnTo>
                    <a:pt x="8285975" y="876427"/>
                  </a:lnTo>
                  <a:lnTo>
                    <a:pt x="8272348" y="830872"/>
                  </a:lnTo>
                  <a:lnTo>
                    <a:pt x="8271738" y="817016"/>
                  </a:lnTo>
                  <a:lnTo>
                    <a:pt x="8272158" y="777011"/>
                  </a:lnTo>
                  <a:lnTo>
                    <a:pt x="8271713" y="708279"/>
                  </a:lnTo>
                  <a:lnTo>
                    <a:pt x="8269097" y="696658"/>
                  </a:lnTo>
                  <a:lnTo>
                    <a:pt x="8262442" y="687285"/>
                  </a:lnTo>
                  <a:lnTo>
                    <a:pt x="8252739" y="681037"/>
                  </a:lnTo>
                  <a:lnTo>
                    <a:pt x="8241055" y="678751"/>
                  </a:lnTo>
                  <a:lnTo>
                    <a:pt x="8229384" y="681355"/>
                  </a:lnTo>
                  <a:lnTo>
                    <a:pt x="8219948" y="688009"/>
                  </a:lnTo>
                  <a:lnTo>
                    <a:pt x="8213687" y="697712"/>
                  </a:lnTo>
                  <a:lnTo>
                    <a:pt x="8211553" y="709472"/>
                  </a:lnTo>
                  <a:lnTo>
                    <a:pt x="8211947" y="742784"/>
                  </a:lnTo>
                  <a:lnTo>
                    <a:pt x="8211579" y="815911"/>
                  </a:lnTo>
                  <a:lnTo>
                    <a:pt x="8224291" y="885926"/>
                  </a:lnTo>
                  <a:lnTo>
                    <a:pt x="8262061" y="943597"/>
                  </a:lnTo>
                  <a:lnTo>
                    <a:pt x="8323402" y="981405"/>
                  </a:lnTo>
                  <a:lnTo>
                    <a:pt x="8361350" y="990904"/>
                  </a:lnTo>
                  <a:lnTo>
                    <a:pt x="8403996" y="994079"/>
                  </a:lnTo>
                  <a:lnTo>
                    <a:pt x="8417992" y="993787"/>
                  </a:lnTo>
                  <a:lnTo>
                    <a:pt x="8420367" y="993203"/>
                  </a:lnTo>
                  <a:lnTo>
                    <a:pt x="8422767" y="993787"/>
                  </a:lnTo>
                  <a:lnTo>
                    <a:pt x="8479422" y="990904"/>
                  </a:lnTo>
                  <a:lnTo>
                    <a:pt x="8517357" y="981405"/>
                  </a:lnTo>
                  <a:lnTo>
                    <a:pt x="8578723" y="943597"/>
                  </a:lnTo>
                  <a:lnTo>
                    <a:pt x="8616493" y="885926"/>
                  </a:lnTo>
                  <a:lnTo>
                    <a:pt x="8626272" y="851738"/>
                  </a:lnTo>
                  <a:lnTo>
                    <a:pt x="8629218" y="815911"/>
                  </a:lnTo>
                  <a:close/>
                </a:path>
                <a:path w="10744835" h="4754245">
                  <a:moveTo>
                    <a:pt x="8730259" y="140220"/>
                  </a:moveTo>
                  <a:lnTo>
                    <a:pt x="8726348" y="128562"/>
                  </a:lnTo>
                  <a:lnTo>
                    <a:pt x="8717966" y="118960"/>
                  </a:lnTo>
                  <a:lnTo>
                    <a:pt x="8706536" y="113360"/>
                  </a:lnTo>
                  <a:lnTo>
                    <a:pt x="8694268" y="112598"/>
                  </a:lnTo>
                  <a:lnTo>
                    <a:pt x="8682596" y="116509"/>
                  </a:lnTo>
                  <a:lnTo>
                    <a:pt x="8673008" y="124891"/>
                  </a:lnTo>
                  <a:lnTo>
                    <a:pt x="8525396" y="317398"/>
                  </a:lnTo>
                  <a:lnTo>
                    <a:pt x="8519795" y="328841"/>
                  </a:lnTo>
                  <a:lnTo>
                    <a:pt x="8519046" y="341122"/>
                  </a:lnTo>
                  <a:lnTo>
                    <a:pt x="8522945" y="352793"/>
                  </a:lnTo>
                  <a:lnTo>
                    <a:pt x="8531301" y="362407"/>
                  </a:lnTo>
                  <a:lnTo>
                    <a:pt x="8537143" y="366877"/>
                  </a:lnTo>
                  <a:lnTo>
                    <a:pt x="8544001" y="369036"/>
                  </a:lnTo>
                  <a:lnTo>
                    <a:pt x="8550821" y="369036"/>
                  </a:lnTo>
                  <a:lnTo>
                    <a:pt x="8723897" y="163944"/>
                  </a:lnTo>
                  <a:lnTo>
                    <a:pt x="8730259" y="140220"/>
                  </a:lnTo>
                  <a:close/>
                </a:path>
                <a:path w="10744835" h="4754245">
                  <a:moveTo>
                    <a:pt x="8817508" y="1574063"/>
                  </a:moveTo>
                  <a:lnTo>
                    <a:pt x="8817496" y="1396923"/>
                  </a:lnTo>
                  <a:lnTo>
                    <a:pt x="8815553" y="1378940"/>
                  </a:lnTo>
                  <a:lnTo>
                    <a:pt x="8809012" y="1363103"/>
                  </a:lnTo>
                  <a:lnTo>
                    <a:pt x="8796769" y="1353502"/>
                  </a:lnTo>
                  <a:lnTo>
                    <a:pt x="8777770" y="1354226"/>
                  </a:lnTo>
                  <a:lnTo>
                    <a:pt x="8631631" y="1410601"/>
                  </a:lnTo>
                  <a:lnTo>
                    <a:pt x="8631631" y="1368577"/>
                  </a:lnTo>
                  <a:lnTo>
                    <a:pt x="8626919" y="1343444"/>
                  </a:lnTo>
                  <a:lnTo>
                    <a:pt x="8614042" y="1322933"/>
                  </a:lnTo>
                  <a:lnTo>
                    <a:pt x="8594954" y="1309116"/>
                  </a:lnTo>
                  <a:lnTo>
                    <a:pt x="8571573" y="1304048"/>
                  </a:lnTo>
                  <a:lnTo>
                    <a:pt x="8136204" y="1304048"/>
                  </a:lnTo>
                  <a:lnTo>
                    <a:pt x="8112836" y="1309116"/>
                  </a:lnTo>
                  <a:lnTo>
                    <a:pt x="8093748" y="1322933"/>
                  </a:lnTo>
                  <a:lnTo>
                    <a:pt x="8080883" y="1343444"/>
                  </a:lnTo>
                  <a:lnTo>
                    <a:pt x="8076171" y="1368577"/>
                  </a:lnTo>
                  <a:lnTo>
                    <a:pt x="8076171" y="1636331"/>
                  </a:lnTo>
                  <a:lnTo>
                    <a:pt x="8080883" y="1661452"/>
                  </a:lnTo>
                  <a:lnTo>
                    <a:pt x="8093748" y="1681975"/>
                  </a:lnTo>
                  <a:lnTo>
                    <a:pt x="8112836" y="1695805"/>
                  </a:lnTo>
                  <a:lnTo>
                    <a:pt x="8136204" y="1700885"/>
                  </a:lnTo>
                  <a:lnTo>
                    <a:pt x="8571573" y="1700885"/>
                  </a:lnTo>
                  <a:lnTo>
                    <a:pt x="8594954" y="1695805"/>
                  </a:lnTo>
                  <a:lnTo>
                    <a:pt x="8614042" y="1681975"/>
                  </a:lnTo>
                  <a:lnTo>
                    <a:pt x="8626919" y="1661452"/>
                  </a:lnTo>
                  <a:lnTo>
                    <a:pt x="8631631" y="1636331"/>
                  </a:lnTo>
                  <a:lnTo>
                    <a:pt x="8631631" y="1574888"/>
                  </a:lnTo>
                  <a:lnTo>
                    <a:pt x="8777770" y="1616786"/>
                  </a:lnTo>
                  <a:lnTo>
                    <a:pt x="8797455" y="1616303"/>
                  </a:lnTo>
                  <a:lnTo>
                    <a:pt x="8809609" y="1606842"/>
                  </a:lnTo>
                  <a:lnTo>
                    <a:pt x="8815781" y="1591665"/>
                  </a:lnTo>
                  <a:lnTo>
                    <a:pt x="8817508" y="1574063"/>
                  </a:lnTo>
                  <a:close/>
                </a:path>
                <a:path w="10744835" h="4754245">
                  <a:moveTo>
                    <a:pt x="10744619" y="4550676"/>
                  </a:moveTo>
                  <a:lnTo>
                    <a:pt x="10742409" y="4544580"/>
                  </a:lnTo>
                  <a:lnTo>
                    <a:pt x="10731792" y="4539183"/>
                  </a:lnTo>
                  <a:lnTo>
                    <a:pt x="10725061" y="4541317"/>
                  </a:lnTo>
                  <a:lnTo>
                    <a:pt x="10722280" y="4546651"/>
                  </a:lnTo>
                  <a:lnTo>
                    <a:pt x="10718508" y="4552251"/>
                  </a:lnTo>
                  <a:lnTo>
                    <a:pt x="10669334" y="4591748"/>
                  </a:lnTo>
                  <a:lnTo>
                    <a:pt x="10608602" y="4620603"/>
                  </a:lnTo>
                  <a:lnTo>
                    <a:pt x="10569626" y="4634395"/>
                  </a:lnTo>
                  <a:lnTo>
                    <a:pt x="10525176" y="4646993"/>
                  </a:lnTo>
                  <a:lnTo>
                    <a:pt x="10475544" y="4658182"/>
                  </a:lnTo>
                  <a:lnTo>
                    <a:pt x="10421010" y="4667656"/>
                  </a:lnTo>
                  <a:lnTo>
                    <a:pt x="10361866" y="4675175"/>
                  </a:lnTo>
                  <a:lnTo>
                    <a:pt x="10311435" y="4679607"/>
                  </a:lnTo>
                  <a:lnTo>
                    <a:pt x="10258438" y="4682820"/>
                  </a:lnTo>
                  <a:lnTo>
                    <a:pt x="10203015" y="4684928"/>
                  </a:lnTo>
                  <a:lnTo>
                    <a:pt x="10145268" y="4686046"/>
                  </a:lnTo>
                  <a:lnTo>
                    <a:pt x="10085324" y="4686312"/>
                  </a:lnTo>
                  <a:lnTo>
                    <a:pt x="9547631" y="4680750"/>
                  </a:lnTo>
                  <a:lnTo>
                    <a:pt x="8583435" y="4677156"/>
                  </a:lnTo>
                  <a:lnTo>
                    <a:pt x="7672679" y="4680216"/>
                  </a:lnTo>
                  <a:lnTo>
                    <a:pt x="6906920" y="4688281"/>
                  </a:lnTo>
                  <a:lnTo>
                    <a:pt x="6392939" y="4698073"/>
                  </a:lnTo>
                  <a:lnTo>
                    <a:pt x="6387782" y="4715129"/>
                  </a:lnTo>
                  <a:lnTo>
                    <a:pt x="6392697" y="4720285"/>
                  </a:lnTo>
                  <a:lnTo>
                    <a:pt x="6586639" y="4724463"/>
                  </a:lnTo>
                  <a:lnTo>
                    <a:pt x="6906920" y="4730051"/>
                  </a:lnTo>
                  <a:lnTo>
                    <a:pt x="7566457" y="4737328"/>
                  </a:lnTo>
                  <a:lnTo>
                    <a:pt x="8583435" y="4741176"/>
                  </a:lnTo>
                  <a:lnTo>
                    <a:pt x="9494202" y="4738001"/>
                  </a:lnTo>
                  <a:lnTo>
                    <a:pt x="10085324" y="4732020"/>
                  </a:lnTo>
                  <a:lnTo>
                    <a:pt x="10136175" y="4730902"/>
                  </a:lnTo>
                  <a:lnTo>
                    <a:pt x="10185540" y="4728959"/>
                  </a:lnTo>
                  <a:lnTo>
                    <a:pt x="10233330" y="4726152"/>
                  </a:lnTo>
                  <a:lnTo>
                    <a:pt x="10279482" y="4722507"/>
                  </a:lnTo>
                  <a:lnTo>
                    <a:pt x="10323919" y="4718024"/>
                  </a:lnTo>
                  <a:lnTo>
                    <a:pt x="10366540" y="4712678"/>
                  </a:lnTo>
                  <a:lnTo>
                    <a:pt x="10426890" y="4702911"/>
                  </a:lnTo>
                  <a:lnTo>
                    <a:pt x="10482669" y="4691240"/>
                  </a:lnTo>
                  <a:lnTo>
                    <a:pt x="10533609" y="4677930"/>
                  </a:lnTo>
                  <a:lnTo>
                    <a:pt x="10579418" y="4663237"/>
                  </a:lnTo>
                  <a:lnTo>
                    <a:pt x="10619791" y="4647374"/>
                  </a:lnTo>
                  <a:lnTo>
                    <a:pt x="10654398" y="4630610"/>
                  </a:lnTo>
                  <a:lnTo>
                    <a:pt x="10705732" y="4597171"/>
                  </a:lnTo>
                  <a:lnTo>
                    <a:pt x="10736440" y="4566412"/>
                  </a:lnTo>
                  <a:lnTo>
                    <a:pt x="10741851" y="4557763"/>
                  </a:lnTo>
                  <a:lnTo>
                    <a:pt x="10744619" y="4550676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384" y="3482627"/>
              <a:ext cx="2136308" cy="4901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1" name="object 12"/>
            <p:cNvSpPr/>
            <p:nvPr/>
          </p:nvSpPr>
          <p:spPr>
            <a:xfrm>
              <a:off x="5314005" y="2142301"/>
              <a:ext cx="7400925" cy="4943475"/>
            </a:xfrm>
            <a:custGeom>
              <a:avLst/>
              <a:gdLst/>
              <a:ahLst/>
              <a:cxnLst/>
              <a:rect l="l" t="t" r="r" b="b"/>
              <a:pathLst>
                <a:path w="7400925" h="4943475">
                  <a:moveTo>
                    <a:pt x="6735231" y="4943416"/>
                  </a:moveTo>
                  <a:lnTo>
                    <a:pt x="665693" y="4943416"/>
                  </a:lnTo>
                  <a:lnTo>
                    <a:pt x="618252" y="4941740"/>
                  </a:lnTo>
                  <a:lnTo>
                    <a:pt x="571696" y="4936789"/>
                  </a:lnTo>
                  <a:lnTo>
                    <a:pt x="526138" y="4928675"/>
                  </a:lnTo>
                  <a:lnTo>
                    <a:pt x="481692" y="4917513"/>
                  </a:lnTo>
                  <a:lnTo>
                    <a:pt x="438472" y="4903417"/>
                  </a:lnTo>
                  <a:lnTo>
                    <a:pt x="396592" y="4886501"/>
                  </a:lnTo>
                  <a:lnTo>
                    <a:pt x="356166" y="4866878"/>
                  </a:lnTo>
                  <a:lnTo>
                    <a:pt x="317307" y="4844663"/>
                  </a:lnTo>
                  <a:lnTo>
                    <a:pt x="280130" y="4819969"/>
                  </a:lnTo>
                  <a:lnTo>
                    <a:pt x="244749" y="4792910"/>
                  </a:lnTo>
                  <a:lnTo>
                    <a:pt x="211277" y="4763601"/>
                  </a:lnTo>
                  <a:lnTo>
                    <a:pt x="179828" y="4732154"/>
                  </a:lnTo>
                  <a:lnTo>
                    <a:pt x="150516" y="4698685"/>
                  </a:lnTo>
                  <a:lnTo>
                    <a:pt x="123456" y="4663306"/>
                  </a:lnTo>
                  <a:lnTo>
                    <a:pt x="98760" y="4626131"/>
                  </a:lnTo>
                  <a:lnTo>
                    <a:pt x="76543" y="4587276"/>
                  </a:lnTo>
                  <a:lnTo>
                    <a:pt x="56919" y="4546852"/>
                  </a:lnTo>
                  <a:lnTo>
                    <a:pt x="40001" y="4504975"/>
                  </a:lnTo>
                  <a:lnTo>
                    <a:pt x="25904" y="4461758"/>
                  </a:lnTo>
                  <a:lnTo>
                    <a:pt x="14742" y="4417316"/>
                  </a:lnTo>
                  <a:lnTo>
                    <a:pt x="6628" y="4371761"/>
                  </a:lnTo>
                  <a:lnTo>
                    <a:pt x="1676" y="4325208"/>
                  </a:lnTo>
                  <a:lnTo>
                    <a:pt x="0" y="4277770"/>
                  </a:lnTo>
                  <a:lnTo>
                    <a:pt x="0" y="665646"/>
                  </a:lnTo>
                  <a:lnTo>
                    <a:pt x="1676" y="618209"/>
                  </a:lnTo>
                  <a:lnTo>
                    <a:pt x="6628" y="571656"/>
                  </a:lnTo>
                  <a:lnTo>
                    <a:pt x="14742" y="526101"/>
                  </a:lnTo>
                  <a:lnTo>
                    <a:pt x="25904" y="481658"/>
                  </a:lnTo>
                  <a:lnTo>
                    <a:pt x="40001" y="438441"/>
                  </a:lnTo>
                  <a:lnTo>
                    <a:pt x="56919" y="396564"/>
                  </a:lnTo>
                  <a:lnTo>
                    <a:pt x="76543" y="356140"/>
                  </a:lnTo>
                  <a:lnTo>
                    <a:pt x="98760" y="317285"/>
                  </a:lnTo>
                  <a:lnTo>
                    <a:pt x="123456" y="280110"/>
                  </a:lnTo>
                  <a:lnTo>
                    <a:pt x="150516" y="244731"/>
                  </a:lnTo>
                  <a:lnTo>
                    <a:pt x="179828" y="211262"/>
                  </a:lnTo>
                  <a:lnTo>
                    <a:pt x="211277" y="179815"/>
                  </a:lnTo>
                  <a:lnTo>
                    <a:pt x="244749" y="150506"/>
                  </a:lnTo>
                  <a:lnTo>
                    <a:pt x="280130" y="123447"/>
                  </a:lnTo>
                  <a:lnTo>
                    <a:pt x="317307" y="98753"/>
                  </a:lnTo>
                  <a:lnTo>
                    <a:pt x="356166" y="76538"/>
                  </a:lnTo>
                  <a:lnTo>
                    <a:pt x="396592" y="56915"/>
                  </a:lnTo>
                  <a:lnTo>
                    <a:pt x="438472" y="39999"/>
                  </a:lnTo>
                  <a:lnTo>
                    <a:pt x="481692" y="25903"/>
                  </a:lnTo>
                  <a:lnTo>
                    <a:pt x="526138" y="14741"/>
                  </a:lnTo>
                  <a:lnTo>
                    <a:pt x="571696" y="6627"/>
                  </a:lnTo>
                  <a:lnTo>
                    <a:pt x="618252" y="1675"/>
                  </a:lnTo>
                  <a:lnTo>
                    <a:pt x="665693" y="0"/>
                  </a:lnTo>
                  <a:lnTo>
                    <a:pt x="6735231" y="0"/>
                  </a:lnTo>
                  <a:lnTo>
                    <a:pt x="6782671" y="1675"/>
                  </a:lnTo>
                  <a:lnTo>
                    <a:pt x="6829228" y="6627"/>
                  </a:lnTo>
                  <a:lnTo>
                    <a:pt x="6874786" y="14741"/>
                  </a:lnTo>
                  <a:lnTo>
                    <a:pt x="6919232" y="25903"/>
                  </a:lnTo>
                  <a:lnTo>
                    <a:pt x="6962452" y="39999"/>
                  </a:lnTo>
                  <a:lnTo>
                    <a:pt x="7004332" y="56915"/>
                  </a:lnTo>
                  <a:lnTo>
                    <a:pt x="7044758" y="76538"/>
                  </a:lnTo>
                  <a:lnTo>
                    <a:pt x="7083617" y="98753"/>
                  </a:lnTo>
                  <a:lnTo>
                    <a:pt x="7120794" y="123447"/>
                  </a:lnTo>
                  <a:lnTo>
                    <a:pt x="7156175" y="150506"/>
                  </a:lnTo>
                  <a:lnTo>
                    <a:pt x="7189647" y="179815"/>
                  </a:lnTo>
                  <a:lnTo>
                    <a:pt x="7221096" y="211262"/>
                  </a:lnTo>
                  <a:lnTo>
                    <a:pt x="7250408" y="244731"/>
                  </a:lnTo>
                  <a:lnTo>
                    <a:pt x="7277468" y="280110"/>
                  </a:lnTo>
                  <a:lnTo>
                    <a:pt x="7302164" y="317285"/>
                  </a:lnTo>
                  <a:lnTo>
                    <a:pt x="7324381" y="356140"/>
                  </a:lnTo>
                  <a:lnTo>
                    <a:pt x="7344005" y="396564"/>
                  </a:lnTo>
                  <a:lnTo>
                    <a:pt x="7360922" y="438441"/>
                  </a:lnTo>
                  <a:lnTo>
                    <a:pt x="7375019" y="481658"/>
                  </a:lnTo>
                  <a:lnTo>
                    <a:pt x="7386182" y="526101"/>
                  </a:lnTo>
                  <a:lnTo>
                    <a:pt x="7394296" y="571656"/>
                  </a:lnTo>
                  <a:lnTo>
                    <a:pt x="7399248" y="618209"/>
                  </a:lnTo>
                  <a:lnTo>
                    <a:pt x="7400924" y="665646"/>
                  </a:lnTo>
                  <a:lnTo>
                    <a:pt x="7400924" y="4277770"/>
                  </a:lnTo>
                  <a:lnTo>
                    <a:pt x="7399248" y="4325208"/>
                  </a:lnTo>
                  <a:lnTo>
                    <a:pt x="7394296" y="4371761"/>
                  </a:lnTo>
                  <a:lnTo>
                    <a:pt x="7386182" y="4417316"/>
                  </a:lnTo>
                  <a:lnTo>
                    <a:pt x="7375019" y="4461758"/>
                  </a:lnTo>
                  <a:lnTo>
                    <a:pt x="7360922" y="4504975"/>
                  </a:lnTo>
                  <a:lnTo>
                    <a:pt x="7344005" y="4546852"/>
                  </a:lnTo>
                  <a:lnTo>
                    <a:pt x="7324381" y="4587276"/>
                  </a:lnTo>
                  <a:lnTo>
                    <a:pt x="7302164" y="4626131"/>
                  </a:lnTo>
                  <a:lnTo>
                    <a:pt x="7277468" y="4663306"/>
                  </a:lnTo>
                  <a:lnTo>
                    <a:pt x="7250408" y="4698685"/>
                  </a:lnTo>
                  <a:lnTo>
                    <a:pt x="7221096" y="4732154"/>
                  </a:lnTo>
                  <a:lnTo>
                    <a:pt x="7189647" y="4763601"/>
                  </a:lnTo>
                  <a:lnTo>
                    <a:pt x="7156175" y="4792910"/>
                  </a:lnTo>
                  <a:lnTo>
                    <a:pt x="7120794" y="4819969"/>
                  </a:lnTo>
                  <a:lnTo>
                    <a:pt x="7083617" y="4844663"/>
                  </a:lnTo>
                  <a:lnTo>
                    <a:pt x="7044758" y="4866878"/>
                  </a:lnTo>
                  <a:lnTo>
                    <a:pt x="7004332" y="4886501"/>
                  </a:lnTo>
                  <a:lnTo>
                    <a:pt x="6962452" y="4903417"/>
                  </a:lnTo>
                  <a:lnTo>
                    <a:pt x="6919232" y="4917513"/>
                  </a:lnTo>
                  <a:lnTo>
                    <a:pt x="6874786" y="4928675"/>
                  </a:lnTo>
                  <a:lnTo>
                    <a:pt x="6829228" y="4936789"/>
                  </a:lnTo>
                  <a:lnTo>
                    <a:pt x="6782671" y="4941740"/>
                  </a:lnTo>
                  <a:lnTo>
                    <a:pt x="6735231" y="4943416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27344" y="2922824"/>
              <a:ext cx="4360654" cy="44404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" name="object 14"/>
            <p:cNvSpPr/>
            <p:nvPr/>
          </p:nvSpPr>
          <p:spPr>
            <a:xfrm>
              <a:off x="14147978" y="960525"/>
              <a:ext cx="870585" cy="1011555"/>
            </a:xfrm>
            <a:custGeom>
              <a:avLst/>
              <a:gdLst/>
              <a:ahLst/>
              <a:cxnLst/>
              <a:rect l="l" t="t" r="r" b="b"/>
              <a:pathLst>
                <a:path w="870584" h="1011555">
                  <a:moveTo>
                    <a:pt x="465924" y="450773"/>
                  </a:moveTo>
                  <a:lnTo>
                    <a:pt x="462864" y="432231"/>
                  </a:lnTo>
                  <a:lnTo>
                    <a:pt x="448132" y="419519"/>
                  </a:lnTo>
                  <a:lnTo>
                    <a:pt x="421957" y="408660"/>
                  </a:lnTo>
                  <a:lnTo>
                    <a:pt x="397103" y="395770"/>
                  </a:lnTo>
                  <a:lnTo>
                    <a:pt x="351904" y="364223"/>
                  </a:lnTo>
                  <a:lnTo>
                    <a:pt x="300990" y="309841"/>
                  </a:lnTo>
                  <a:lnTo>
                    <a:pt x="275310" y="267258"/>
                  </a:lnTo>
                  <a:lnTo>
                    <a:pt x="256959" y="220383"/>
                  </a:lnTo>
                  <a:lnTo>
                    <a:pt x="246583" y="169786"/>
                  </a:lnTo>
                  <a:lnTo>
                    <a:pt x="234276" y="146227"/>
                  </a:lnTo>
                  <a:lnTo>
                    <a:pt x="212140" y="139750"/>
                  </a:lnTo>
                  <a:lnTo>
                    <a:pt x="190525" y="149288"/>
                  </a:lnTo>
                  <a:lnTo>
                    <a:pt x="179819" y="173761"/>
                  </a:lnTo>
                  <a:lnTo>
                    <a:pt x="173799" y="221068"/>
                  </a:lnTo>
                  <a:lnTo>
                    <a:pt x="161277" y="266103"/>
                  </a:lnTo>
                  <a:lnTo>
                    <a:pt x="142646" y="308444"/>
                  </a:lnTo>
                  <a:lnTo>
                    <a:pt x="118275" y="347624"/>
                  </a:lnTo>
                  <a:lnTo>
                    <a:pt x="88557" y="383222"/>
                  </a:lnTo>
                  <a:lnTo>
                    <a:pt x="53873" y="414794"/>
                  </a:lnTo>
                  <a:lnTo>
                    <a:pt x="14617" y="441883"/>
                  </a:lnTo>
                  <a:lnTo>
                    <a:pt x="3429" y="454647"/>
                  </a:lnTo>
                  <a:lnTo>
                    <a:pt x="0" y="471741"/>
                  </a:lnTo>
                  <a:lnTo>
                    <a:pt x="4737" y="488200"/>
                  </a:lnTo>
                  <a:lnTo>
                    <a:pt x="18021" y="499059"/>
                  </a:lnTo>
                  <a:lnTo>
                    <a:pt x="66268" y="521182"/>
                  </a:lnTo>
                  <a:lnTo>
                    <a:pt x="108673" y="550456"/>
                  </a:lnTo>
                  <a:lnTo>
                    <a:pt x="144462" y="586308"/>
                  </a:lnTo>
                  <a:lnTo>
                    <a:pt x="172847" y="628129"/>
                  </a:lnTo>
                  <a:lnTo>
                    <a:pt x="193090" y="675360"/>
                  </a:lnTo>
                  <a:lnTo>
                    <a:pt x="204406" y="727392"/>
                  </a:lnTo>
                  <a:lnTo>
                    <a:pt x="217119" y="750646"/>
                  </a:lnTo>
                  <a:lnTo>
                    <a:pt x="239991" y="757364"/>
                  </a:lnTo>
                  <a:lnTo>
                    <a:pt x="261759" y="748093"/>
                  </a:lnTo>
                  <a:lnTo>
                    <a:pt x="271157" y="723417"/>
                  </a:lnTo>
                  <a:lnTo>
                    <a:pt x="273608" y="684428"/>
                  </a:lnTo>
                  <a:lnTo>
                    <a:pt x="281686" y="647700"/>
                  </a:lnTo>
                  <a:lnTo>
                    <a:pt x="312318" y="577634"/>
                  </a:lnTo>
                  <a:lnTo>
                    <a:pt x="339928" y="546112"/>
                  </a:lnTo>
                  <a:lnTo>
                    <a:pt x="370573" y="519150"/>
                  </a:lnTo>
                  <a:lnTo>
                    <a:pt x="404952" y="497166"/>
                  </a:lnTo>
                  <a:lnTo>
                    <a:pt x="443801" y="480606"/>
                  </a:lnTo>
                  <a:lnTo>
                    <a:pt x="459003" y="468972"/>
                  </a:lnTo>
                  <a:lnTo>
                    <a:pt x="465924" y="450773"/>
                  </a:lnTo>
                  <a:close/>
                </a:path>
                <a:path w="870584" h="1011555">
                  <a:moveTo>
                    <a:pt x="794829" y="165049"/>
                  </a:moveTo>
                  <a:lnTo>
                    <a:pt x="792505" y="151117"/>
                  </a:lnTo>
                  <a:lnTo>
                    <a:pt x="781469" y="141592"/>
                  </a:lnTo>
                  <a:lnTo>
                    <a:pt x="745096" y="122758"/>
                  </a:lnTo>
                  <a:lnTo>
                    <a:pt x="715708" y="95834"/>
                  </a:lnTo>
                  <a:lnTo>
                    <a:pt x="694893" y="62014"/>
                  </a:lnTo>
                  <a:lnTo>
                    <a:pt x="684301" y="22491"/>
                  </a:lnTo>
                  <a:lnTo>
                    <a:pt x="675144" y="4851"/>
                  </a:lnTo>
                  <a:lnTo>
                    <a:pt x="658533" y="0"/>
                  </a:lnTo>
                  <a:lnTo>
                    <a:pt x="642289" y="7137"/>
                  </a:lnTo>
                  <a:lnTo>
                    <a:pt x="634238" y="25476"/>
                  </a:lnTo>
                  <a:lnTo>
                    <a:pt x="627024" y="64312"/>
                  </a:lnTo>
                  <a:lnTo>
                    <a:pt x="610565" y="99301"/>
                  </a:lnTo>
                  <a:lnTo>
                    <a:pt x="586041" y="129374"/>
                  </a:lnTo>
                  <a:lnTo>
                    <a:pt x="554634" y="153479"/>
                  </a:lnTo>
                  <a:lnTo>
                    <a:pt x="546214" y="163080"/>
                  </a:lnTo>
                  <a:lnTo>
                    <a:pt x="543636" y="175920"/>
                  </a:lnTo>
                  <a:lnTo>
                    <a:pt x="547204" y="188239"/>
                  </a:lnTo>
                  <a:lnTo>
                    <a:pt x="557187" y="196303"/>
                  </a:lnTo>
                  <a:lnTo>
                    <a:pt x="590804" y="213245"/>
                  </a:lnTo>
                  <a:lnTo>
                    <a:pt x="617829" y="237477"/>
                  </a:lnTo>
                  <a:lnTo>
                    <a:pt x="636917" y="268224"/>
                  </a:lnTo>
                  <a:lnTo>
                    <a:pt x="646772" y="304711"/>
                  </a:lnTo>
                  <a:lnTo>
                    <a:pt x="656310" y="322097"/>
                  </a:lnTo>
                  <a:lnTo>
                    <a:pt x="673455" y="327139"/>
                  </a:lnTo>
                  <a:lnTo>
                    <a:pt x="689775" y="320217"/>
                  </a:lnTo>
                  <a:lnTo>
                    <a:pt x="696836" y="301726"/>
                  </a:lnTo>
                  <a:lnTo>
                    <a:pt x="697953" y="283413"/>
                  </a:lnTo>
                  <a:lnTo>
                    <a:pt x="701789" y="266179"/>
                  </a:lnTo>
                  <a:lnTo>
                    <a:pt x="729322" y="218338"/>
                  </a:lnTo>
                  <a:lnTo>
                    <a:pt x="759942" y="195224"/>
                  </a:lnTo>
                  <a:lnTo>
                    <a:pt x="778268" y="187401"/>
                  </a:lnTo>
                  <a:lnTo>
                    <a:pt x="789673" y="178714"/>
                  </a:lnTo>
                  <a:lnTo>
                    <a:pt x="794829" y="165049"/>
                  </a:lnTo>
                  <a:close/>
                </a:path>
                <a:path w="870584" h="1011555">
                  <a:moveTo>
                    <a:pt x="870280" y="783983"/>
                  </a:moveTo>
                  <a:lnTo>
                    <a:pt x="867956" y="770039"/>
                  </a:lnTo>
                  <a:lnTo>
                    <a:pt x="856907" y="760526"/>
                  </a:lnTo>
                  <a:lnTo>
                    <a:pt x="811377" y="738212"/>
                  </a:lnTo>
                  <a:lnTo>
                    <a:pt x="772553" y="707580"/>
                  </a:lnTo>
                  <a:lnTo>
                    <a:pt x="741603" y="669658"/>
                  </a:lnTo>
                  <a:lnTo>
                    <a:pt x="719721" y="625513"/>
                  </a:lnTo>
                  <a:lnTo>
                    <a:pt x="708063" y="576173"/>
                  </a:lnTo>
                  <a:lnTo>
                    <a:pt x="698906" y="558533"/>
                  </a:lnTo>
                  <a:lnTo>
                    <a:pt x="682294" y="553681"/>
                  </a:lnTo>
                  <a:lnTo>
                    <a:pt x="666051" y="560832"/>
                  </a:lnTo>
                  <a:lnTo>
                    <a:pt x="657999" y="579158"/>
                  </a:lnTo>
                  <a:lnTo>
                    <a:pt x="650367" y="627608"/>
                  </a:lnTo>
                  <a:lnTo>
                    <a:pt x="633539" y="672553"/>
                  </a:lnTo>
                  <a:lnTo>
                    <a:pt x="608330" y="713066"/>
                  </a:lnTo>
                  <a:lnTo>
                    <a:pt x="575487" y="748245"/>
                  </a:lnTo>
                  <a:lnTo>
                    <a:pt x="535800" y="777201"/>
                  </a:lnTo>
                  <a:lnTo>
                    <a:pt x="527380" y="786701"/>
                  </a:lnTo>
                  <a:lnTo>
                    <a:pt x="524802" y="799503"/>
                  </a:lnTo>
                  <a:lnTo>
                    <a:pt x="528358" y="811860"/>
                  </a:lnTo>
                  <a:lnTo>
                    <a:pt x="538353" y="820039"/>
                  </a:lnTo>
                  <a:lnTo>
                    <a:pt x="580669" y="840219"/>
                  </a:lnTo>
                  <a:lnTo>
                    <a:pt x="616585" y="867943"/>
                  </a:lnTo>
                  <a:lnTo>
                    <a:pt x="645096" y="902436"/>
                  </a:lnTo>
                  <a:lnTo>
                    <a:pt x="665238" y="942911"/>
                  </a:lnTo>
                  <a:lnTo>
                    <a:pt x="676046" y="988631"/>
                  </a:lnTo>
                  <a:lnTo>
                    <a:pt x="685596" y="1006017"/>
                  </a:lnTo>
                  <a:lnTo>
                    <a:pt x="702729" y="1011059"/>
                  </a:lnTo>
                  <a:lnTo>
                    <a:pt x="719048" y="1004138"/>
                  </a:lnTo>
                  <a:lnTo>
                    <a:pt x="726109" y="985647"/>
                  </a:lnTo>
                  <a:lnTo>
                    <a:pt x="727938" y="956919"/>
                  </a:lnTo>
                  <a:lnTo>
                    <a:pt x="733894" y="929855"/>
                  </a:lnTo>
                  <a:lnTo>
                    <a:pt x="756475" y="878205"/>
                  </a:lnTo>
                  <a:lnTo>
                    <a:pt x="799680" y="834910"/>
                  </a:lnTo>
                  <a:lnTo>
                    <a:pt x="853719" y="806335"/>
                  </a:lnTo>
                  <a:lnTo>
                    <a:pt x="865124" y="797636"/>
                  </a:lnTo>
                  <a:lnTo>
                    <a:pt x="870280" y="783983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5"/>
            <p:cNvSpPr/>
            <p:nvPr/>
          </p:nvSpPr>
          <p:spPr>
            <a:xfrm>
              <a:off x="14210960" y="993668"/>
              <a:ext cx="739775" cy="889000"/>
            </a:xfrm>
            <a:custGeom>
              <a:avLst/>
              <a:gdLst/>
              <a:ahLst/>
              <a:cxnLst/>
              <a:rect l="l" t="t" r="r" b="b"/>
              <a:pathLst>
                <a:path w="739775" h="889000">
                  <a:moveTo>
                    <a:pt x="255181" y="362001"/>
                  </a:moveTo>
                  <a:lnTo>
                    <a:pt x="214274" y="329395"/>
                  </a:lnTo>
                  <a:lnTo>
                    <a:pt x="187550" y="293902"/>
                  </a:lnTo>
                  <a:lnTo>
                    <a:pt x="166952" y="254600"/>
                  </a:lnTo>
                  <a:lnTo>
                    <a:pt x="151843" y="212480"/>
                  </a:lnTo>
                  <a:lnTo>
                    <a:pt x="141587" y="168534"/>
                  </a:lnTo>
                  <a:lnTo>
                    <a:pt x="143339" y="161615"/>
                  </a:lnTo>
                  <a:lnTo>
                    <a:pt x="149446" y="159019"/>
                  </a:lnTo>
                  <a:lnTo>
                    <a:pt x="156355" y="160898"/>
                  </a:lnTo>
                  <a:lnTo>
                    <a:pt x="160515" y="167407"/>
                  </a:lnTo>
                  <a:lnTo>
                    <a:pt x="173278" y="218453"/>
                  </a:lnTo>
                  <a:lnTo>
                    <a:pt x="193494" y="266357"/>
                  </a:lnTo>
                  <a:lnTo>
                    <a:pt x="222192" y="309422"/>
                  </a:lnTo>
                  <a:lnTo>
                    <a:pt x="260401" y="345953"/>
                  </a:lnTo>
                  <a:lnTo>
                    <a:pt x="263927" y="352282"/>
                  </a:lnTo>
                  <a:lnTo>
                    <a:pt x="261378" y="358515"/>
                  </a:lnTo>
                  <a:lnTo>
                    <a:pt x="255181" y="362001"/>
                  </a:lnTo>
                  <a:close/>
                </a:path>
                <a:path w="739775" h="889000">
                  <a:moveTo>
                    <a:pt x="309455" y="401422"/>
                  </a:moveTo>
                  <a:lnTo>
                    <a:pt x="304821" y="399062"/>
                  </a:lnTo>
                  <a:lnTo>
                    <a:pt x="297876" y="395623"/>
                  </a:lnTo>
                  <a:lnTo>
                    <a:pt x="291493" y="391340"/>
                  </a:lnTo>
                  <a:lnTo>
                    <a:pt x="281422" y="383425"/>
                  </a:lnTo>
                  <a:lnTo>
                    <a:pt x="281444" y="376936"/>
                  </a:lnTo>
                  <a:lnTo>
                    <a:pt x="288147" y="369441"/>
                  </a:lnTo>
                  <a:lnTo>
                    <a:pt x="294061" y="369292"/>
                  </a:lnTo>
                  <a:lnTo>
                    <a:pt x="298133" y="372496"/>
                  </a:lnTo>
                  <a:lnTo>
                    <a:pt x="303067" y="376460"/>
                  </a:lnTo>
                  <a:lnTo>
                    <a:pt x="307725" y="379224"/>
                  </a:lnTo>
                  <a:lnTo>
                    <a:pt x="313412" y="382129"/>
                  </a:lnTo>
                  <a:lnTo>
                    <a:pt x="318034" y="384287"/>
                  </a:lnTo>
                  <a:lnTo>
                    <a:pt x="319820" y="390262"/>
                  </a:lnTo>
                  <a:lnTo>
                    <a:pt x="317642" y="394852"/>
                  </a:lnTo>
                  <a:lnTo>
                    <a:pt x="315261" y="399454"/>
                  </a:lnTo>
                  <a:lnTo>
                    <a:pt x="309455" y="401422"/>
                  </a:lnTo>
                  <a:close/>
                </a:path>
                <a:path w="739775" h="889000">
                  <a:moveTo>
                    <a:pt x="124616" y="552090"/>
                  </a:moveTo>
                  <a:lnTo>
                    <a:pt x="118820" y="547794"/>
                  </a:lnTo>
                  <a:lnTo>
                    <a:pt x="96955" y="516686"/>
                  </a:lnTo>
                  <a:lnTo>
                    <a:pt x="70487" y="490280"/>
                  </a:lnTo>
                  <a:lnTo>
                    <a:pt x="39759" y="468880"/>
                  </a:lnTo>
                  <a:lnTo>
                    <a:pt x="5116" y="452788"/>
                  </a:lnTo>
                  <a:lnTo>
                    <a:pt x="0" y="447789"/>
                  </a:lnTo>
                  <a:lnTo>
                    <a:pt x="800" y="441184"/>
                  </a:lnTo>
                  <a:lnTo>
                    <a:pt x="5906" y="436148"/>
                  </a:lnTo>
                  <a:lnTo>
                    <a:pt x="13708" y="435854"/>
                  </a:lnTo>
                  <a:lnTo>
                    <a:pt x="50446" y="453042"/>
                  </a:lnTo>
                  <a:lnTo>
                    <a:pt x="83220" y="476015"/>
                  </a:lnTo>
                  <a:lnTo>
                    <a:pt x="111445" y="504277"/>
                  </a:lnTo>
                  <a:lnTo>
                    <a:pt x="134537" y="537330"/>
                  </a:lnTo>
                  <a:lnTo>
                    <a:pt x="135418" y="544839"/>
                  </a:lnTo>
                  <a:lnTo>
                    <a:pt x="131130" y="550432"/>
                  </a:lnTo>
                  <a:lnTo>
                    <a:pt x="124616" y="552090"/>
                  </a:lnTo>
                  <a:close/>
                </a:path>
                <a:path w="739775" h="889000">
                  <a:moveTo>
                    <a:pt x="147856" y="603238"/>
                  </a:moveTo>
                  <a:lnTo>
                    <a:pt x="133804" y="573055"/>
                  </a:lnTo>
                  <a:lnTo>
                    <a:pt x="135742" y="567871"/>
                  </a:lnTo>
                  <a:lnTo>
                    <a:pt x="145355" y="564664"/>
                  </a:lnTo>
                  <a:lnTo>
                    <a:pt x="151833" y="567116"/>
                  </a:lnTo>
                  <a:lnTo>
                    <a:pt x="152948" y="572118"/>
                  </a:lnTo>
                  <a:lnTo>
                    <a:pt x="154326" y="578118"/>
                  </a:lnTo>
                  <a:lnTo>
                    <a:pt x="156507" y="583868"/>
                  </a:lnTo>
                  <a:lnTo>
                    <a:pt x="159094" y="589593"/>
                  </a:lnTo>
                  <a:lnTo>
                    <a:pt x="161203" y="594131"/>
                  </a:lnTo>
                  <a:lnTo>
                    <a:pt x="157469" y="600030"/>
                  </a:lnTo>
                  <a:lnTo>
                    <a:pt x="147856" y="603238"/>
                  </a:lnTo>
                  <a:close/>
                </a:path>
                <a:path w="739775" h="889000">
                  <a:moveTo>
                    <a:pt x="688916" y="722190"/>
                  </a:moveTo>
                  <a:lnTo>
                    <a:pt x="656495" y="698179"/>
                  </a:lnTo>
                  <a:lnTo>
                    <a:pt x="622441" y="635742"/>
                  </a:lnTo>
                  <a:lnTo>
                    <a:pt x="612723" y="603138"/>
                  </a:lnTo>
                  <a:lnTo>
                    <a:pt x="613994" y="595542"/>
                  </a:lnTo>
                  <a:lnTo>
                    <a:pt x="619673" y="591219"/>
                  </a:lnTo>
                  <a:lnTo>
                    <a:pt x="626381" y="591320"/>
                  </a:lnTo>
                  <a:lnTo>
                    <a:pt x="630740" y="596997"/>
                  </a:lnTo>
                  <a:lnTo>
                    <a:pt x="639091" y="625827"/>
                  </a:lnTo>
                  <a:lnTo>
                    <a:pt x="651484" y="655975"/>
                  </a:lnTo>
                  <a:lnTo>
                    <a:pt x="668427" y="683420"/>
                  </a:lnTo>
                  <a:lnTo>
                    <a:pt x="690427" y="704139"/>
                  </a:lnTo>
                  <a:lnTo>
                    <a:pt x="694823" y="710549"/>
                  </a:lnTo>
                  <a:lnTo>
                    <a:pt x="693783" y="717624"/>
                  </a:lnTo>
                  <a:lnTo>
                    <a:pt x="688916" y="722190"/>
                  </a:lnTo>
                  <a:close/>
                </a:path>
                <a:path w="739775" h="889000">
                  <a:moveTo>
                    <a:pt x="729337" y="747034"/>
                  </a:moveTo>
                  <a:lnTo>
                    <a:pt x="724523" y="745090"/>
                  </a:lnTo>
                  <a:lnTo>
                    <a:pt x="721805" y="744035"/>
                  </a:lnTo>
                  <a:lnTo>
                    <a:pt x="719075" y="742779"/>
                  </a:lnTo>
                  <a:lnTo>
                    <a:pt x="716357" y="741724"/>
                  </a:lnTo>
                  <a:lnTo>
                    <a:pt x="711544" y="739780"/>
                  </a:lnTo>
                  <a:lnTo>
                    <a:pt x="709926" y="733186"/>
                  </a:lnTo>
                  <a:lnTo>
                    <a:pt x="712128" y="729001"/>
                  </a:lnTo>
                  <a:lnTo>
                    <a:pt x="714700" y="724184"/>
                  </a:lnTo>
                  <a:lnTo>
                    <a:pt x="720135" y="722847"/>
                  </a:lnTo>
                  <a:lnTo>
                    <a:pt x="724949" y="724791"/>
                  </a:lnTo>
                  <a:lnTo>
                    <a:pt x="727667" y="725845"/>
                  </a:lnTo>
                  <a:lnTo>
                    <a:pt x="730397" y="727102"/>
                  </a:lnTo>
                  <a:lnTo>
                    <a:pt x="733115" y="728157"/>
                  </a:lnTo>
                  <a:lnTo>
                    <a:pt x="737725" y="730112"/>
                  </a:lnTo>
                  <a:lnTo>
                    <a:pt x="739343" y="736706"/>
                  </a:lnTo>
                  <a:lnTo>
                    <a:pt x="737345" y="740880"/>
                  </a:lnTo>
                  <a:lnTo>
                    <a:pt x="734772" y="745696"/>
                  </a:lnTo>
                  <a:lnTo>
                    <a:pt x="729337" y="747034"/>
                  </a:lnTo>
                  <a:close/>
                </a:path>
                <a:path w="739775" h="889000">
                  <a:moveTo>
                    <a:pt x="593616" y="843919"/>
                  </a:moveTo>
                  <a:lnTo>
                    <a:pt x="587787" y="839596"/>
                  </a:lnTo>
                  <a:lnTo>
                    <a:pt x="573943" y="819497"/>
                  </a:lnTo>
                  <a:lnTo>
                    <a:pt x="557163" y="802519"/>
                  </a:lnTo>
                  <a:lnTo>
                    <a:pt x="537628" y="788783"/>
                  </a:lnTo>
                  <a:lnTo>
                    <a:pt x="515517" y="778414"/>
                  </a:lnTo>
                  <a:lnTo>
                    <a:pt x="510424" y="773328"/>
                  </a:lnTo>
                  <a:lnTo>
                    <a:pt x="511272" y="766730"/>
                  </a:lnTo>
                  <a:lnTo>
                    <a:pt x="516391" y="761740"/>
                  </a:lnTo>
                  <a:lnTo>
                    <a:pt x="524109" y="761480"/>
                  </a:lnTo>
                  <a:lnTo>
                    <a:pt x="548320" y="772973"/>
                  </a:lnTo>
                  <a:lnTo>
                    <a:pt x="569927" y="788328"/>
                  </a:lnTo>
                  <a:lnTo>
                    <a:pt x="588524" y="807168"/>
                  </a:lnTo>
                  <a:lnTo>
                    <a:pt x="603707" y="829120"/>
                  </a:lnTo>
                  <a:lnTo>
                    <a:pt x="604562" y="836716"/>
                  </a:lnTo>
                  <a:lnTo>
                    <a:pt x="600203" y="842304"/>
                  </a:lnTo>
                  <a:lnTo>
                    <a:pt x="593616" y="843919"/>
                  </a:lnTo>
                  <a:close/>
                </a:path>
                <a:path w="739775" h="889000">
                  <a:moveTo>
                    <a:pt x="625441" y="888850"/>
                  </a:moveTo>
                  <a:lnTo>
                    <a:pt x="619969" y="886135"/>
                  </a:lnTo>
                  <a:lnTo>
                    <a:pt x="618256" y="881371"/>
                  </a:lnTo>
                  <a:lnTo>
                    <a:pt x="617261" y="878389"/>
                  </a:lnTo>
                  <a:lnTo>
                    <a:pt x="616279" y="875610"/>
                  </a:lnTo>
                  <a:lnTo>
                    <a:pt x="615284" y="872628"/>
                  </a:lnTo>
                  <a:lnTo>
                    <a:pt x="613775" y="867852"/>
                  </a:lnTo>
                  <a:lnTo>
                    <a:pt x="616515" y="862418"/>
                  </a:lnTo>
                  <a:lnTo>
                    <a:pt x="621315" y="860713"/>
                  </a:lnTo>
                  <a:lnTo>
                    <a:pt x="626128" y="859210"/>
                  </a:lnTo>
                  <a:lnTo>
                    <a:pt x="631600" y="861925"/>
                  </a:lnTo>
                  <a:lnTo>
                    <a:pt x="634296" y="869469"/>
                  </a:lnTo>
                  <a:lnTo>
                    <a:pt x="636285" y="875432"/>
                  </a:lnTo>
                  <a:lnTo>
                    <a:pt x="637795" y="880208"/>
                  </a:lnTo>
                  <a:lnTo>
                    <a:pt x="635054" y="885643"/>
                  </a:lnTo>
                  <a:lnTo>
                    <a:pt x="630254" y="887348"/>
                  </a:lnTo>
                  <a:lnTo>
                    <a:pt x="625441" y="888850"/>
                  </a:lnTo>
                  <a:close/>
                </a:path>
                <a:path w="739775" h="889000">
                  <a:moveTo>
                    <a:pt x="583877" y="207873"/>
                  </a:moveTo>
                  <a:lnTo>
                    <a:pt x="577717" y="203799"/>
                  </a:lnTo>
                  <a:lnTo>
                    <a:pt x="567702" y="187495"/>
                  </a:lnTo>
                  <a:lnTo>
                    <a:pt x="556061" y="170242"/>
                  </a:lnTo>
                  <a:lnTo>
                    <a:pt x="542047" y="155602"/>
                  </a:lnTo>
                  <a:lnTo>
                    <a:pt x="524916" y="147134"/>
                  </a:lnTo>
                  <a:lnTo>
                    <a:pt x="518791" y="142794"/>
                  </a:lnTo>
                  <a:lnTo>
                    <a:pt x="517916" y="135919"/>
                  </a:lnTo>
                  <a:lnTo>
                    <a:pt x="521542" y="130029"/>
                  </a:lnTo>
                  <a:lnTo>
                    <a:pt x="528921" y="128649"/>
                  </a:lnTo>
                  <a:lnTo>
                    <a:pt x="550063" y="138269"/>
                  </a:lnTo>
                  <a:lnTo>
                    <a:pt x="567092" y="154406"/>
                  </a:lnTo>
                  <a:lnTo>
                    <a:pt x="581215" y="173832"/>
                  </a:lnTo>
                  <a:lnTo>
                    <a:pt x="593638" y="193322"/>
                  </a:lnTo>
                  <a:lnTo>
                    <a:pt x="594822" y="200671"/>
                  </a:lnTo>
                  <a:lnTo>
                    <a:pt x="590573" y="206176"/>
                  </a:lnTo>
                  <a:lnTo>
                    <a:pt x="583877" y="207873"/>
                  </a:lnTo>
                  <a:close/>
                </a:path>
                <a:path w="739775" h="889000">
                  <a:moveTo>
                    <a:pt x="595542" y="239028"/>
                  </a:moveTo>
                  <a:lnTo>
                    <a:pt x="590979" y="234434"/>
                  </a:lnTo>
                  <a:lnTo>
                    <a:pt x="590065" y="219080"/>
                  </a:lnTo>
                  <a:lnTo>
                    <a:pt x="594110" y="214987"/>
                  </a:lnTo>
                  <a:lnTo>
                    <a:pt x="599378" y="214268"/>
                  </a:lnTo>
                  <a:lnTo>
                    <a:pt x="604658" y="213751"/>
                  </a:lnTo>
                  <a:lnTo>
                    <a:pt x="609221" y="218345"/>
                  </a:lnTo>
                  <a:lnTo>
                    <a:pt x="610135" y="233699"/>
                  </a:lnTo>
                  <a:lnTo>
                    <a:pt x="605897" y="238006"/>
                  </a:lnTo>
                  <a:lnTo>
                    <a:pt x="595542" y="239028"/>
                  </a:lnTo>
                  <a:close/>
                </a:path>
                <a:path w="739775" h="889000">
                  <a:moveTo>
                    <a:pt x="657700" y="119463"/>
                  </a:moveTo>
                  <a:lnTo>
                    <a:pt x="625478" y="96434"/>
                  </a:lnTo>
                  <a:lnTo>
                    <a:pt x="593512" y="41526"/>
                  </a:lnTo>
                  <a:lnTo>
                    <a:pt x="586992" y="9631"/>
                  </a:lnTo>
                  <a:lnTo>
                    <a:pt x="589229" y="2656"/>
                  </a:lnTo>
                  <a:lnTo>
                    <a:pt x="595534" y="0"/>
                  </a:lnTo>
                  <a:lnTo>
                    <a:pt x="602299" y="1878"/>
                  </a:lnTo>
                  <a:lnTo>
                    <a:pt x="605920" y="8504"/>
                  </a:lnTo>
                  <a:lnTo>
                    <a:pt x="611792" y="36808"/>
                  </a:lnTo>
                  <a:lnTo>
                    <a:pt x="623479" y="62427"/>
                  </a:lnTo>
                  <a:lnTo>
                    <a:pt x="640568" y="84873"/>
                  </a:lnTo>
                  <a:lnTo>
                    <a:pt x="662647" y="103659"/>
                  </a:lnTo>
                  <a:lnTo>
                    <a:pt x="666307" y="109751"/>
                  </a:lnTo>
                  <a:lnTo>
                    <a:pt x="663861" y="115903"/>
                  </a:lnTo>
                  <a:lnTo>
                    <a:pt x="657700" y="119463"/>
                  </a:lnTo>
                  <a:close/>
                </a:path>
                <a:path w="739775" h="889000">
                  <a:moveTo>
                    <a:pt x="696908" y="133652"/>
                  </a:moveTo>
                  <a:lnTo>
                    <a:pt x="687319" y="133817"/>
                  </a:lnTo>
                  <a:lnTo>
                    <a:pt x="683391" y="133037"/>
                  </a:lnTo>
                  <a:lnTo>
                    <a:pt x="678997" y="131272"/>
                  </a:lnTo>
                  <a:lnTo>
                    <a:pt x="674196" y="129530"/>
                  </a:lnTo>
                  <a:lnTo>
                    <a:pt x="672781" y="122924"/>
                  </a:lnTo>
                  <a:lnTo>
                    <a:pt x="674767" y="118548"/>
                  </a:lnTo>
                  <a:lnTo>
                    <a:pt x="677340" y="113732"/>
                  </a:lnTo>
                  <a:lnTo>
                    <a:pt x="682775" y="112395"/>
                  </a:lnTo>
                  <a:lnTo>
                    <a:pt x="687589" y="114338"/>
                  </a:lnTo>
                  <a:lnTo>
                    <a:pt x="688037" y="114312"/>
                  </a:lnTo>
                  <a:lnTo>
                    <a:pt x="689037" y="114657"/>
                  </a:lnTo>
                  <a:lnTo>
                    <a:pt x="689241" y="114645"/>
                  </a:lnTo>
                  <a:lnTo>
                    <a:pt x="689457" y="114835"/>
                  </a:lnTo>
                  <a:lnTo>
                    <a:pt x="690881" y="114750"/>
                  </a:lnTo>
                  <a:lnTo>
                    <a:pt x="696185" y="114637"/>
                  </a:lnTo>
                  <a:lnTo>
                    <a:pt x="700496" y="118436"/>
                  </a:lnTo>
                  <a:lnTo>
                    <a:pt x="701516" y="128715"/>
                  </a:lnTo>
                  <a:lnTo>
                    <a:pt x="696908" y="133652"/>
                  </a:lnTo>
                  <a:close/>
                </a:path>
                <a:path w="739775" h="889000">
                  <a:moveTo>
                    <a:pt x="688037" y="114312"/>
                  </a:moveTo>
                  <a:lnTo>
                    <a:pt x="687589" y="114338"/>
                  </a:lnTo>
                  <a:lnTo>
                    <a:pt x="686535" y="113793"/>
                  </a:lnTo>
                  <a:lnTo>
                    <a:pt x="688037" y="114312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6"/>
            <p:cNvSpPr/>
            <p:nvPr/>
          </p:nvSpPr>
          <p:spPr>
            <a:xfrm>
              <a:off x="3110522" y="4454841"/>
              <a:ext cx="883919" cy="1020444"/>
            </a:xfrm>
            <a:custGeom>
              <a:avLst/>
              <a:gdLst/>
              <a:ahLst/>
              <a:cxnLst/>
              <a:rect l="l" t="t" r="r" b="b"/>
              <a:pathLst>
                <a:path w="883920" h="1020445">
                  <a:moveTo>
                    <a:pt x="251853" y="161912"/>
                  </a:moveTo>
                  <a:lnTo>
                    <a:pt x="251091" y="148640"/>
                  </a:lnTo>
                  <a:lnTo>
                    <a:pt x="244182" y="136956"/>
                  </a:lnTo>
                  <a:lnTo>
                    <a:pt x="232689" y="130416"/>
                  </a:lnTo>
                  <a:lnTo>
                    <a:pt x="193827" y="117563"/>
                  </a:lnTo>
                  <a:lnTo>
                    <a:pt x="159613" y="96507"/>
                  </a:lnTo>
                  <a:lnTo>
                    <a:pt x="131597" y="67881"/>
                  </a:lnTo>
                  <a:lnTo>
                    <a:pt x="111264" y="32308"/>
                  </a:lnTo>
                  <a:lnTo>
                    <a:pt x="97142" y="17132"/>
                  </a:lnTo>
                  <a:lnTo>
                    <a:pt x="78854" y="15684"/>
                  </a:lnTo>
                  <a:lnTo>
                    <a:pt x="64325" y="26098"/>
                  </a:lnTo>
                  <a:lnTo>
                    <a:pt x="61442" y="46494"/>
                  </a:lnTo>
                  <a:lnTo>
                    <a:pt x="64643" y="88811"/>
                  </a:lnTo>
                  <a:lnTo>
                    <a:pt x="55943" y="129019"/>
                  </a:lnTo>
                  <a:lnTo>
                    <a:pt x="36512" y="165417"/>
                  </a:lnTo>
                  <a:lnTo>
                    <a:pt x="7505" y="196265"/>
                  </a:lnTo>
                  <a:lnTo>
                    <a:pt x="0" y="209359"/>
                  </a:lnTo>
                  <a:lnTo>
                    <a:pt x="2514" y="223799"/>
                  </a:lnTo>
                  <a:lnTo>
                    <a:pt x="12217" y="235407"/>
                  </a:lnTo>
                  <a:lnTo>
                    <a:pt x="26314" y="240017"/>
                  </a:lnTo>
                  <a:lnTo>
                    <a:pt x="46850" y="241414"/>
                  </a:lnTo>
                  <a:lnTo>
                    <a:pt x="66179" y="246037"/>
                  </a:lnTo>
                  <a:lnTo>
                    <a:pt x="102476" y="263728"/>
                  </a:lnTo>
                  <a:lnTo>
                    <a:pt x="137490" y="306565"/>
                  </a:lnTo>
                  <a:lnTo>
                    <a:pt x="144843" y="324104"/>
                  </a:lnTo>
                  <a:lnTo>
                    <a:pt x="158064" y="339801"/>
                  </a:lnTo>
                  <a:lnTo>
                    <a:pt x="176339" y="341007"/>
                  </a:lnTo>
                  <a:lnTo>
                    <a:pt x="191325" y="330212"/>
                  </a:lnTo>
                  <a:lnTo>
                    <a:pt x="194678" y="309930"/>
                  </a:lnTo>
                  <a:lnTo>
                    <a:pt x="191770" y="270852"/>
                  </a:lnTo>
                  <a:lnTo>
                    <a:pt x="199859" y="234226"/>
                  </a:lnTo>
                  <a:lnTo>
                    <a:pt x="217906" y="201282"/>
                  </a:lnTo>
                  <a:lnTo>
                    <a:pt x="244868" y="173215"/>
                  </a:lnTo>
                  <a:lnTo>
                    <a:pt x="251853" y="161912"/>
                  </a:lnTo>
                  <a:close/>
                </a:path>
                <a:path w="883920" h="1020445">
                  <a:moveTo>
                    <a:pt x="483781" y="765898"/>
                  </a:moveTo>
                  <a:lnTo>
                    <a:pt x="483019" y="752589"/>
                  </a:lnTo>
                  <a:lnTo>
                    <a:pt x="476123" y="740943"/>
                  </a:lnTo>
                  <a:lnTo>
                    <a:pt x="464654" y="734529"/>
                  </a:lnTo>
                  <a:lnTo>
                    <a:pt x="416064" y="719734"/>
                  </a:lnTo>
                  <a:lnTo>
                    <a:pt x="371995" y="696506"/>
                  </a:lnTo>
                  <a:lnTo>
                    <a:pt x="333540" y="665467"/>
                  </a:lnTo>
                  <a:lnTo>
                    <a:pt x="301752" y="627227"/>
                  </a:lnTo>
                  <a:lnTo>
                    <a:pt x="277710" y="582396"/>
                  </a:lnTo>
                  <a:lnTo>
                    <a:pt x="263588" y="567220"/>
                  </a:lnTo>
                  <a:lnTo>
                    <a:pt x="245313" y="565772"/>
                  </a:lnTo>
                  <a:lnTo>
                    <a:pt x="230771" y="576186"/>
                  </a:lnTo>
                  <a:lnTo>
                    <a:pt x="227888" y="596582"/>
                  </a:lnTo>
                  <a:lnTo>
                    <a:pt x="233426" y="648855"/>
                  </a:lnTo>
                  <a:lnTo>
                    <a:pt x="227215" y="699554"/>
                  </a:lnTo>
                  <a:lnTo>
                    <a:pt x="210032" y="747242"/>
                  </a:lnTo>
                  <a:lnTo>
                    <a:pt x="182664" y="790486"/>
                  </a:lnTo>
                  <a:lnTo>
                    <a:pt x="145923" y="827874"/>
                  </a:lnTo>
                  <a:lnTo>
                    <a:pt x="138417" y="840968"/>
                  </a:lnTo>
                  <a:lnTo>
                    <a:pt x="140931" y="855408"/>
                  </a:lnTo>
                  <a:lnTo>
                    <a:pt x="150634" y="867016"/>
                  </a:lnTo>
                  <a:lnTo>
                    <a:pt x="164731" y="871626"/>
                  </a:lnTo>
                  <a:lnTo>
                    <a:pt x="196875" y="873861"/>
                  </a:lnTo>
                  <a:lnTo>
                    <a:pt x="227190" y="881151"/>
                  </a:lnTo>
                  <a:lnTo>
                    <a:pt x="284137" y="908773"/>
                  </a:lnTo>
                  <a:lnTo>
                    <a:pt x="323837" y="951611"/>
                  </a:lnTo>
                  <a:lnTo>
                    <a:pt x="350532" y="1003554"/>
                  </a:lnTo>
                  <a:lnTo>
                    <a:pt x="363753" y="1019251"/>
                  </a:lnTo>
                  <a:lnTo>
                    <a:pt x="382028" y="1020445"/>
                  </a:lnTo>
                  <a:lnTo>
                    <a:pt x="397002" y="1009662"/>
                  </a:lnTo>
                  <a:lnTo>
                    <a:pt x="400354" y="989368"/>
                  </a:lnTo>
                  <a:lnTo>
                    <a:pt x="395224" y="940943"/>
                  </a:lnTo>
                  <a:lnTo>
                    <a:pt x="401002" y="894435"/>
                  </a:lnTo>
                  <a:lnTo>
                    <a:pt x="416991" y="850938"/>
                  </a:lnTo>
                  <a:lnTo>
                    <a:pt x="442493" y="811530"/>
                  </a:lnTo>
                  <a:lnTo>
                    <a:pt x="476846" y="777316"/>
                  </a:lnTo>
                  <a:lnTo>
                    <a:pt x="483781" y="765898"/>
                  </a:lnTo>
                  <a:close/>
                </a:path>
                <a:path w="883920" h="1020445">
                  <a:moveTo>
                    <a:pt x="883373" y="270230"/>
                  </a:moveTo>
                  <a:lnTo>
                    <a:pt x="882345" y="252514"/>
                  </a:lnTo>
                  <a:lnTo>
                    <a:pt x="873163" y="236943"/>
                  </a:lnTo>
                  <a:lnTo>
                    <a:pt x="857885" y="228269"/>
                  </a:lnTo>
                  <a:lnTo>
                    <a:pt x="810323" y="215163"/>
                  </a:lnTo>
                  <a:lnTo>
                    <a:pt x="765708" y="196113"/>
                  </a:lnTo>
                  <a:lnTo>
                    <a:pt x="724547" y="171424"/>
                  </a:lnTo>
                  <a:lnTo>
                    <a:pt x="687374" y="141389"/>
                  </a:lnTo>
                  <a:lnTo>
                    <a:pt x="654710" y="106311"/>
                  </a:lnTo>
                  <a:lnTo>
                    <a:pt x="627075" y="66497"/>
                  </a:lnTo>
                  <a:lnTo>
                    <a:pt x="605015" y="22250"/>
                  </a:lnTo>
                  <a:lnTo>
                    <a:pt x="586193" y="1955"/>
                  </a:lnTo>
                  <a:lnTo>
                    <a:pt x="561860" y="0"/>
                  </a:lnTo>
                  <a:lnTo>
                    <a:pt x="542493" y="13906"/>
                  </a:lnTo>
                  <a:lnTo>
                    <a:pt x="538568" y="41160"/>
                  </a:lnTo>
                  <a:lnTo>
                    <a:pt x="545782" y="94234"/>
                  </a:lnTo>
                  <a:lnTo>
                    <a:pt x="543953" y="146392"/>
                  </a:lnTo>
                  <a:lnTo>
                    <a:pt x="533501" y="196837"/>
                  </a:lnTo>
                  <a:lnTo>
                    <a:pt x="514858" y="244741"/>
                  </a:lnTo>
                  <a:lnTo>
                    <a:pt x="486956" y="291261"/>
                  </a:lnTo>
                  <a:lnTo>
                    <a:pt x="449414" y="334899"/>
                  </a:lnTo>
                  <a:lnTo>
                    <a:pt x="427634" y="354457"/>
                  </a:lnTo>
                  <a:lnTo>
                    <a:pt x="417614" y="371932"/>
                  </a:lnTo>
                  <a:lnTo>
                    <a:pt x="420992" y="391134"/>
                  </a:lnTo>
                  <a:lnTo>
                    <a:pt x="433959" y="406577"/>
                  </a:lnTo>
                  <a:lnTo>
                    <a:pt x="452767" y="412775"/>
                  </a:lnTo>
                  <a:lnTo>
                    <a:pt x="496303" y="415721"/>
                  </a:lnTo>
                  <a:lnTo>
                    <a:pt x="537349" y="425488"/>
                  </a:lnTo>
                  <a:lnTo>
                    <a:pt x="576453" y="441413"/>
                  </a:lnTo>
                  <a:lnTo>
                    <a:pt x="614159" y="462838"/>
                  </a:lnTo>
                  <a:lnTo>
                    <a:pt x="643153" y="490880"/>
                  </a:lnTo>
                  <a:lnTo>
                    <a:pt x="668020" y="520966"/>
                  </a:lnTo>
                  <a:lnTo>
                    <a:pt x="688467" y="554151"/>
                  </a:lnTo>
                  <a:lnTo>
                    <a:pt x="704215" y="591477"/>
                  </a:lnTo>
                  <a:lnTo>
                    <a:pt x="721829" y="612432"/>
                  </a:lnTo>
                  <a:lnTo>
                    <a:pt x="746213" y="614057"/>
                  </a:lnTo>
                  <a:lnTo>
                    <a:pt x="766216" y="599668"/>
                  </a:lnTo>
                  <a:lnTo>
                    <a:pt x="770648" y="572566"/>
                  </a:lnTo>
                  <a:lnTo>
                    <a:pt x="764184" y="525513"/>
                  </a:lnTo>
                  <a:lnTo>
                    <a:pt x="765378" y="479602"/>
                  </a:lnTo>
                  <a:lnTo>
                    <a:pt x="773874" y="435330"/>
                  </a:lnTo>
                  <a:lnTo>
                    <a:pt x="789355" y="393255"/>
                  </a:lnTo>
                  <a:lnTo>
                    <a:pt x="811453" y="353898"/>
                  </a:lnTo>
                  <a:lnTo>
                    <a:pt x="839825" y="317766"/>
                  </a:lnTo>
                  <a:lnTo>
                    <a:pt x="874141" y="285394"/>
                  </a:lnTo>
                  <a:lnTo>
                    <a:pt x="883373" y="270230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7"/>
            <p:cNvSpPr/>
            <p:nvPr/>
          </p:nvSpPr>
          <p:spPr>
            <a:xfrm>
              <a:off x="3138999" y="4502959"/>
              <a:ext cx="795655" cy="880744"/>
            </a:xfrm>
            <a:custGeom>
              <a:avLst/>
              <a:gdLst/>
              <a:ahLst/>
              <a:cxnLst/>
              <a:rect l="l" t="t" r="r" b="b"/>
              <a:pathLst>
                <a:path w="795654" h="880745">
                  <a:moveTo>
                    <a:pt x="517507" y="238087"/>
                  </a:moveTo>
                  <a:lnTo>
                    <a:pt x="546216" y="192198"/>
                  </a:lnTo>
                  <a:lnTo>
                    <a:pt x="560112" y="148328"/>
                  </a:lnTo>
                  <a:lnTo>
                    <a:pt x="566731" y="102822"/>
                  </a:lnTo>
                  <a:lnTo>
                    <a:pt x="567034" y="56433"/>
                  </a:lnTo>
                  <a:lnTo>
                    <a:pt x="561982" y="9912"/>
                  </a:lnTo>
                  <a:lnTo>
                    <a:pt x="557905" y="3739"/>
                  </a:lnTo>
                  <a:lnTo>
                    <a:pt x="551063" y="3283"/>
                  </a:lnTo>
                  <a:lnTo>
                    <a:pt x="544971" y="7482"/>
                  </a:lnTo>
                  <a:lnTo>
                    <a:pt x="543145" y="15275"/>
                  </a:lnTo>
                  <a:lnTo>
                    <a:pt x="548185" y="69601"/>
                  </a:lnTo>
                  <a:lnTo>
                    <a:pt x="544884" y="123396"/>
                  </a:lnTo>
                  <a:lnTo>
                    <a:pt x="531658" y="175353"/>
                  </a:lnTo>
                  <a:lnTo>
                    <a:pt x="506922" y="224162"/>
                  </a:lnTo>
                  <a:lnTo>
                    <a:pt x="505652" y="231561"/>
                  </a:lnTo>
                  <a:lnTo>
                    <a:pt x="510272" y="236792"/>
                  </a:lnTo>
                  <a:lnTo>
                    <a:pt x="517507" y="238087"/>
                  </a:lnTo>
                  <a:close/>
                </a:path>
                <a:path w="795654" h="880745">
                  <a:moveTo>
                    <a:pt x="478101" y="295212"/>
                  </a:moveTo>
                  <a:lnTo>
                    <a:pt x="481810" y="291319"/>
                  </a:lnTo>
                  <a:lnTo>
                    <a:pt x="487402" y="285581"/>
                  </a:lnTo>
                  <a:lnTo>
                    <a:pt x="492157" y="279209"/>
                  </a:lnTo>
                  <a:lnTo>
                    <a:pt x="499263" y="268021"/>
                  </a:lnTo>
                  <a:lnTo>
                    <a:pt x="497019" y="261677"/>
                  </a:lnTo>
                  <a:lnTo>
                    <a:pt x="487919" y="256630"/>
                  </a:lnTo>
                  <a:lnTo>
                    <a:pt x="482102" y="258504"/>
                  </a:lnTo>
                  <a:lnTo>
                    <a:pt x="479231" y="263031"/>
                  </a:lnTo>
                  <a:lnTo>
                    <a:pt x="475779" y="268596"/>
                  </a:lnTo>
                  <a:lnTo>
                    <a:pt x="472185" y="272893"/>
                  </a:lnTo>
                  <a:lnTo>
                    <a:pt x="467635" y="277679"/>
                  </a:lnTo>
                  <a:lnTo>
                    <a:pt x="463869" y="281370"/>
                  </a:lnTo>
                  <a:lnTo>
                    <a:pt x="464175" y="287829"/>
                  </a:lnTo>
                  <a:lnTo>
                    <a:pt x="467870" y="291578"/>
                  </a:lnTo>
                  <a:lnTo>
                    <a:pt x="471767" y="295269"/>
                  </a:lnTo>
                  <a:lnTo>
                    <a:pt x="478101" y="295212"/>
                  </a:lnTo>
                  <a:close/>
                </a:path>
                <a:path w="795654" h="880745">
                  <a:moveTo>
                    <a:pt x="709880" y="379557"/>
                  </a:moveTo>
                  <a:lnTo>
                    <a:pt x="714059" y="373372"/>
                  </a:lnTo>
                  <a:lnTo>
                    <a:pt x="724720" y="335453"/>
                  </a:lnTo>
                  <a:lnTo>
                    <a:pt x="741478" y="300566"/>
                  </a:lnTo>
                  <a:lnTo>
                    <a:pt x="764102" y="269123"/>
                  </a:lnTo>
                  <a:lnTo>
                    <a:pt x="792361" y="241538"/>
                  </a:lnTo>
                  <a:lnTo>
                    <a:pt x="795637" y="234897"/>
                  </a:lnTo>
                  <a:lnTo>
                    <a:pt x="792595" y="228706"/>
                  </a:lnTo>
                  <a:lnTo>
                    <a:pt x="785892" y="225520"/>
                  </a:lnTo>
                  <a:lnTo>
                    <a:pt x="778187" y="227897"/>
                  </a:lnTo>
                  <a:lnTo>
                    <a:pt x="748261" y="257270"/>
                  </a:lnTo>
                  <a:lnTo>
                    <a:pt x="724180" y="290952"/>
                  </a:lnTo>
                  <a:lnTo>
                    <a:pt x="706344" y="328256"/>
                  </a:lnTo>
                  <a:lnTo>
                    <a:pt x="695154" y="368497"/>
                  </a:lnTo>
                  <a:lnTo>
                    <a:pt x="696867" y="376149"/>
                  </a:lnTo>
                  <a:lnTo>
                    <a:pt x="702963" y="380159"/>
                  </a:lnTo>
                  <a:lnTo>
                    <a:pt x="709880" y="379557"/>
                  </a:lnTo>
                  <a:close/>
                </a:path>
                <a:path w="795654" h="880745">
                  <a:moveTo>
                    <a:pt x="704743" y="437561"/>
                  </a:moveTo>
                  <a:lnTo>
                    <a:pt x="708019" y="432918"/>
                  </a:lnTo>
                  <a:lnTo>
                    <a:pt x="708752" y="427472"/>
                  </a:lnTo>
                  <a:lnTo>
                    <a:pt x="709545" y="421355"/>
                  </a:lnTo>
                  <a:lnTo>
                    <a:pt x="709441" y="414838"/>
                  </a:lnTo>
                  <a:lnTo>
                    <a:pt x="708730" y="408494"/>
                  </a:lnTo>
                  <a:lnTo>
                    <a:pt x="708104" y="403217"/>
                  </a:lnTo>
                  <a:lnTo>
                    <a:pt x="704439" y="398805"/>
                  </a:lnTo>
                  <a:lnTo>
                    <a:pt x="693970" y="398948"/>
                  </a:lnTo>
                  <a:lnTo>
                    <a:pt x="688495" y="403562"/>
                  </a:lnTo>
                  <a:lnTo>
                    <a:pt x="689121" y="408839"/>
                  </a:lnTo>
                  <a:lnTo>
                    <a:pt x="689833" y="415183"/>
                  </a:lnTo>
                  <a:lnTo>
                    <a:pt x="689676" y="421556"/>
                  </a:lnTo>
                  <a:lnTo>
                    <a:pt x="689114" y="428044"/>
                  </a:lnTo>
                  <a:lnTo>
                    <a:pt x="688613" y="433205"/>
                  </a:lnTo>
                  <a:lnTo>
                    <a:pt x="694273" y="437704"/>
                  </a:lnTo>
                  <a:lnTo>
                    <a:pt x="704743" y="437561"/>
                  </a:lnTo>
                  <a:close/>
                </a:path>
                <a:path w="795654" h="880745">
                  <a:moveTo>
                    <a:pt x="218053" y="738807"/>
                  </a:moveTo>
                  <a:lnTo>
                    <a:pt x="224573" y="735294"/>
                  </a:lnTo>
                  <a:lnTo>
                    <a:pt x="241434" y="704230"/>
                  </a:lnTo>
                  <a:lnTo>
                    <a:pt x="250433" y="668551"/>
                  </a:lnTo>
                  <a:lnTo>
                    <a:pt x="253248" y="631482"/>
                  </a:lnTo>
                  <a:lnTo>
                    <a:pt x="251555" y="596248"/>
                  </a:lnTo>
                  <a:lnTo>
                    <a:pt x="247715" y="589247"/>
                  </a:lnTo>
                  <a:lnTo>
                    <a:pt x="240699" y="586955"/>
                  </a:lnTo>
                  <a:lnTo>
                    <a:pt x="234194" y="589345"/>
                  </a:lnTo>
                  <a:lnTo>
                    <a:pt x="231889" y="596391"/>
                  </a:lnTo>
                  <a:lnTo>
                    <a:pt x="233622" y="627464"/>
                  </a:lnTo>
                  <a:lnTo>
                    <a:pt x="231866" y="661207"/>
                  </a:lnTo>
                  <a:lnTo>
                    <a:pt x="224749" y="693859"/>
                  </a:lnTo>
                  <a:lnTo>
                    <a:pt x="210399" y="721654"/>
                  </a:lnTo>
                  <a:lnTo>
                    <a:pt x="208308" y="729430"/>
                  </a:lnTo>
                  <a:lnTo>
                    <a:pt x="211746" y="736000"/>
                  </a:lnTo>
                  <a:lnTo>
                    <a:pt x="218053" y="738807"/>
                  </a:lnTo>
                  <a:close/>
                </a:path>
                <a:path w="795654" h="880745">
                  <a:moveTo>
                    <a:pt x="187159" y="776931"/>
                  </a:moveTo>
                  <a:lnTo>
                    <a:pt x="191186" y="773385"/>
                  </a:lnTo>
                  <a:lnTo>
                    <a:pt x="193474" y="771424"/>
                  </a:lnTo>
                  <a:lnTo>
                    <a:pt x="195705" y="769262"/>
                  </a:lnTo>
                  <a:lnTo>
                    <a:pt x="197994" y="767301"/>
                  </a:lnTo>
                  <a:lnTo>
                    <a:pt x="202020" y="763754"/>
                  </a:lnTo>
                  <a:lnTo>
                    <a:pt x="201339" y="756747"/>
                  </a:lnTo>
                  <a:lnTo>
                    <a:pt x="197759" y="753402"/>
                  </a:lnTo>
                  <a:lnTo>
                    <a:pt x="193602" y="749566"/>
                  </a:lnTo>
                  <a:lnTo>
                    <a:pt x="187846" y="750114"/>
                  </a:lnTo>
                  <a:lnTo>
                    <a:pt x="183819" y="753660"/>
                  </a:lnTo>
                  <a:lnTo>
                    <a:pt x="181531" y="755621"/>
                  </a:lnTo>
                  <a:lnTo>
                    <a:pt x="179300" y="757784"/>
                  </a:lnTo>
                  <a:lnTo>
                    <a:pt x="177012" y="759744"/>
                  </a:lnTo>
                  <a:lnTo>
                    <a:pt x="173188" y="763233"/>
                  </a:lnTo>
                  <a:lnTo>
                    <a:pt x="173869" y="770241"/>
                  </a:lnTo>
                  <a:lnTo>
                    <a:pt x="177246" y="773644"/>
                  </a:lnTo>
                  <a:lnTo>
                    <a:pt x="181403" y="777479"/>
                  </a:lnTo>
                  <a:lnTo>
                    <a:pt x="187159" y="776931"/>
                  </a:lnTo>
                  <a:close/>
                </a:path>
                <a:path w="795654" h="880745">
                  <a:moveTo>
                    <a:pt x="352640" y="825408"/>
                  </a:moveTo>
                  <a:lnTo>
                    <a:pt x="356842" y="819186"/>
                  </a:lnTo>
                  <a:lnTo>
                    <a:pt x="363454" y="794784"/>
                  </a:lnTo>
                  <a:lnTo>
                    <a:pt x="373996" y="772433"/>
                  </a:lnTo>
                  <a:lnTo>
                    <a:pt x="388335" y="752316"/>
                  </a:lnTo>
                  <a:lnTo>
                    <a:pt x="406338" y="734613"/>
                  </a:lnTo>
                  <a:lnTo>
                    <a:pt x="409561" y="727896"/>
                  </a:lnTo>
                  <a:lnTo>
                    <a:pt x="406474" y="721727"/>
                  </a:lnTo>
                  <a:lnTo>
                    <a:pt x="399775" y="718591"/>
                  </a:lnTo>
                  <a:lnTo>
                    <a:pt x="392164" y="720972"/>
                  </a:lnTo>
                  <a:lnTo>
                    <a:pt x="372498" y="740492"/>
                  </a:lnTo>
                  <a:lnTo>
                    <a:pt x="356694" y="762902"/>
                  </a:lnTo>
                  <a:lnTo>
                    <a:pt x="345017" y="787696"/>
                  </a:lnTo>
                  <a:lnTo>
                    <a:pt x="337735" y="814369"/>
                  </a:lnTo>
                  <a:lnTo>
                    <a:pt x="339503" y="822097"/>
                  </a:lnTo>
                  <a:lnTo>
                    <a:pt x="345666" y="826077"/>
                  </a:lnTo>
                  <a:lnTo>
                    <a:pt x="352640" y="825408"/>
                  </a:lnTo>
                  <a:close/>
                </a:path>
                <a:path w="795654" h="880745">
                  <a:moveTo>
                    <a:pt x="337004" y="880260"/>
                  </a:moveTo>
                  <a:lnTo>
                    <a:pt x="341409" y="875733"/>
                  </a:lnTo>
                  <a:lnTo>
                    <a:pt x="341447" y="870485"/>
                  </a:lnTo>
                  <a:lnTo>
                    <a:pt x="341396" y="867226"/>
                  </a:lnTo>
                  <a:lnTo>
                    <a:pt x="341401" y="864170"/>
                  </a:lnTo>
                  <a:lnTo>
                    <a:pt x="341350" y="860911"/>
                  </a:lnTo>
                  <a:lnTo>
                    <a:pt x="341186" y="855721"/>
                  </a:lnTo>
                  <a:lnTo>
                    <a:pt x="336654" y="851337"/>
                  </a:lnTo>
                  <a:lnTo>
                    <a:pt x="331390" y="851308"/>
                  </a:lnTo>
                  <a:lnTo>
                    <a:pt x="326184" y="851481"/>
                  </a:lnTo>
                  <a:lnTo>
                    <a:pt x="321780" y="856008"/>
                  </a:lnTo>
                  <a:lnTo>
                    <a:pt x="321735" y="864313"/>
                  </a:lnTo>
                  <a:lnTo>
                    <a:pt x="321839" y="870830"/>
                  </a:lnTo>
                  <a:lnTo>
                    <a:pt x="322003" y="876020"/>
                  </a:lnTo>
                  <a:lnTo>
                    <a:pt x="326535" y="880404"/>
                  </a:lnTo>
                  <a:lnTo>
                    <a:pt x="331798" y="880433"/>
                  </a:lnTo>
                  <a:lnTo>
                    <a:pt x="337004" y="880260"/>
                  </a:lnTo>
                  <a:close/>
                </a:path>
                <a:path w="795654" h="880745">
                  <a:moveTo>
                    <a:pt x="144310" y="199494"/>
                  </a:moveTo>
                  <a:lnTo>
                    <a:pt x="148919" y="193401"/>
                  </a:lnTo>
                  <a:lnTo>
                    <a:pt x="153098" y="174021"/>
                  </a:lnTo>
                  <a:lnTo>
                    <a:pt x="158538" y="153157"/>
                  </a:lnTo>
                  <a:lnTo>
                    <a:pt x="167184" y="134040"/>
                  </a:lnTo>
                  <a:lnTo>
                    <a:pt x="180984" y="119900"/>
                  </a:lnTo>
                  <a:lnTo>
                    <a:pt x="185468" y="113560"/>
                  </a:lnTo>
                  <a:lnTo>
                    <a:pt x="183966" y="106531"/>
                  </a:lnTo>
                  <a:lnTo>
                    <a:pt x="178415" y="102005"/>
                  </a:lnTo>
                  <a:lnTo>
                    <a:pt x="170749" y="103174"/>
                  </a:lnTo>
                  <a:lnTo>
                    <a:pt x="153434" y="119812"/>
                  </a:lnTo>
                  <a:lnTo>
                    <a:pt x="142361" y="141424"/>
                  </a:lnTo>
                  <a:lnTo>
                    <a:pt x="135246" y="165264"/>
                  </a:lnTo>
                  <a:lnTo>
                    <a:pt x="129811" y="188585"/>
                  </a:lnTo>
                  <a:lnTo>
                    <a:pt x="131174" y="196182"/>
                  </a:lnTo>
                  <a:lnTo>
                    <a:pt x="137201" y="200119"/>
                  </a:lnTo>
                  <a:lnTo>
                    <a:pt x="144310" y="199494"/>
                  </a:lnTo>
                  <a:close/>
                </a:path>
                <a:path w="795654" h="880745">
                  <a:moveTo>
                    <a:pt x="143608" y="233973"/>
                  </a:moveTo>
                  <a:lnTo>
                    <a:pt x="146483" y="227918"/>
                  </a:lnTo>
                  <a:lnTo>
                    <a:pt x="142115" y="212577"/>
                  </a:lnTo>
                  <a:lnTo>
                    <a:pt x="136770" y="209953"/>
                  </a:lnTo>
                  <a:lnTo>
                    <a:pt x="131389" y="211048"/>
                  </a:lnTo>
                  <a:lnTo>
                    <a:pt x="126065" y="212345"/>
                  </a:lnTo>
                  <a:lnTo>
                    <a:pt x="123191" y="218401"/>
                  </a:lnTo>
                  <a:lnTo>
                    <a:pt x="127558" y="233742"/>
                  </a:lnTo>
                  <a:lnTo>
                    <a:pt x="133163" y="236510"/>
                  </a:lnTo>
                  <a:lnTo>
                    <a:pt x="143608" y="233973"/>
                  </a:lnTo>
                  <a:close/>
                </a:path>
                <a:path w="795654" h="880745">
                  <a:moveTo>
                    <a:pt x="42069" y="138169"/>
                  </a:moveTo>
                  <a:lnTo>
                    <a:pt x="48792" y="133964"/>
                  </a:lnTo>
                  <a:lnTo>
                    <a:pt x="65593" y="104622"/>
                  </a:lnTo>
                  <a:lnTo>
                    <a:pt x="75332" y="72974"/>
                  </a:lnTo>
                  <a:lnTo>
                    <a:pt x="77949" y="39957"/>
                  </a:lnTo>
                  <a:lnTo>
                    <a:pt x="73381" y="6510"/>
                  </a:lnTo>
                  <a:lnTo>
                    <a:pt x="68812" y="446"/>
                  </a:lnTo>
                  <a:lnTo>
                    <a:pt x="61757" y="0"/>
                  </a:lnTo>
                  <a:lnTo>
                    <a:pt x="55805" y="4149"/>
                  </a:lnTo>
                  <a:lnTo>
                    <a:pt x="54544" y="11872"/>
                  </a:lnTo>
                  <a:lnTo>
                    <a:pt x="58513" y="41582"/>
                  </a:lnTo>
                  <a:lnTo>
                    <a:pt x="55895" y="70651"/>
                  </a:lnTo>
                  <a:lnTo>
                    <a:pt x="46924" y="98460"/>
                  </a:lnTo>
                  <a:lnTo>
                    <a:pt x="31834" y="124390"/>
                  </a:lnTo>
                  <a:lnTo>
                    <a:pt x="30353" y="131603"/>
                  </a:lnTo>
                  <a:lnTo>
                    <a:pt x="34844" y="136789"/>
                  </a:lnTo>
                  <a:lnTo>
                    <a:pt x="42069" y="138169"/>
                  </a:lnTo>
                  <a:close/>
                </a:path>
                <a:path w="795654" h="880745">
                  <a:moveTo>
                    <a:pt x="8708" y="165451"/>
                  </a:moveTo>
                  <a:lnTo>
                    <a:pt x="18113" y="162337"/>
                  </a:lnTo>
                  <a:lnTo>
                    <a:pt x="21674" y="160232"/>
                  </a:lnTo>
                  <a:lnTo>
                    <a:pt x="25353" y="157003"/>
                  </a:lnTo>
                  <a:lnTo>
                    <a:pt x="29437" y="153658"/>
                  </a:lnTo>
                  <a:lnTo>
                    <a:pt x="28553" y="146709"/>
                  </a:lnTo>
                  <a:lnTo>
                    <a:pt x="25118" y="143104"/>
                  </a:lnTo>
                  <a:lnTo>
                    <a:pt x="20961" y="139268"/>
                  </a:lnTo>
                  <a:lnTo>
                    <a:pt x="15205" y="139816"/>
                  </a:lnTo>
                  <a:lnTo>
                    <a:pt x="11178" y="143363"/>
                  </a:lnTo>
                  <a:lnTo>
                    <a:pt x="10733" y="143489"/>
                  </a:lnTo>
                  <a:lnTo>
                    <a:pt x="9876" y="144170"/>
                  </a:lnTo>
                  <a:lnTo>
                    <a:pt x="9673" y="144228"/>
                  </a:lnTo>
                  <a:lnTo>
                    <a:pt x="9528" y="144487"/>
                  </a:lnTo>
                  <a:lnTo>
                    <a:pt x="8110" y="144891"/>
                  </a:lnTo>
                  <a:lnTo>
                    <a:pt x="2901" y="146592"/>
                  </a:lnTo>
                  <a:lnTo>
                    <a:pt x="0" y="151782"/>
                  </a:lnTo>
                  <a:lnTo>
                    <a:pt x="2525" y="162192"/>
                  </a:lnTo>
                  <a:lnTo>
                    <a:pt x="8708" y="165451"/>
                  </a:lnTo>
                  <a:close/>
                </a:path>
                <a:path w="795654" h="880745">
                  <a:moveTo>
                    <a:pt x="10733" y="143489"/>
                  </a:moveTo>
                  <a:lnTo>
                    <a:pt x="11178" y="143363"/>
                  </a:lnTo>
                  <a:lnTo>
                    <a:pt x="12019" y="142469"/>
                  </a:lnTo>
                  <a:lnTo>
                    <a:pt x="10733" y="143489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5"/>
          <p:cNvPicPr/>
          <p:nvPr/>
        </p:nvPicPr>
        <p:blipFill>
          <a:blip r:embed="rId2" cstate="print"/>
          <a:srcRect l="3112"/>
          <a:stretch>
            <a:fillRect/>
          </a:stretch>
        </p:blipFill>
        <p:spPr>
          <a:xfrm>
            <a:off x="0" y="3500426"/>
            <a:ext cx="18364200" cy="6786573"/>
          </a:xfrm>
          <a:prstGeom prst="rect">
            <a:avLst/>
          </a:prstGeom>
        </p:spPr>
      </p:pic>
      <p:pic>
        <p:nvPicPr>
          <p:cNvPr id="1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456" y="571468"/>
            <a:ext cx="12309656" cy="77867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14976" y="928658"/>
            <a:ext cx="6950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Источник информации</a:t>
            </a:r>
            <a:endParaRPr lang="ru-RU" sz="4400" b="1" dirty="0">
              <a:latin typeface="Palatino Linotype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object 7"/>
          <p:cNvGrpSpPr/>
          <p:nvPr/>
        </p:nvGrpSpPr>
        <p:grpSpPr>
          <a:xfrm>
            <a:off x="5929290" y="1785914"/>
            <a:ext cx="513080" cy="642620"/>
            <a:chOff x="7718434" y="6055871"/>
            <a:chExt cx="513080" cy="642620"/>
          </a:xfrm>
        </p:grpSpPr>
        <p:sp>
          <p:nvSpPr>
            <p:cNvPr id="25" name="object 8"/>
            <p:cNvSpPr/>
            <p:nvPr/>
          </p:nvSpPr>
          <p:spPr>
            <a:xfrm>
              <a:off x="7789100" y="6055880"/>
              <a:ext cx="441959" cy="519430"/>
            </a:xfrm>
            <a:custGeom>
              <a:avLst/>
              <a:gdLst/>
              <a:ahLst/>
              <a:cxnLst/>
              <a:rect l="l" t="t" r="r" b="b"/>
              <a:pathLst>
                <a:path w="441959" h="519429">
                  <a:moveTo>
                    <a:pt x="441782" y="131419"/>
                  </a:moveTo>
                  <a:lnTo>
                    <a:pt x="261899" y="0"/>
                  </a:lnTo>
                  <a:lnTo>
                    <a:pt x="259829" y="2705"/>
                  </a:lnTo>
                  <a:lnTo>
                    <a:pt x="6311" y="426974"/>
                  </a:lnTo>
                  <a:lnTo>
                    <a:pt x="6172" y="427266"/>
                  </a:lnTo>
                  <a:lnTo>
                    <a:pt x="0" y="444423"/>
                  </a:lnTo>
                  <a:lnTo>
                    <a:pt x="2895" y="464413"/>
                  </a:lnTo>
                  <a:lnTo>
                    <a:pt x="14058" y="484632"/>
                  </a:lnTo>
                  <a:lnTo>
                    <a:pt x="32639" y="502640"/>
                  </a:lnTo>
                  <a:lnTo>
                    <a:pt x="54330" y="514273"/>
                  </a:lnTo>
                  <a:lnTo>
                    <a:pt x="55422" y="514870"/>
                  </a:lnTo>
                  <a:lnTo>
                    <a:pt x="78066" y="519366"/>
                  </a:lnTo>
                  <a:lnTo>
                    <a:pt x="97955" y="516077"/>
                  </a:lnTo>
                  <a:lnTo>
                    <a:pt x="112483" y="504952"/>
                  </a:lnTo>
                  <a:lnTo>
                    <a:pt x="439839" y="134239"/>
                  </a:lnTo>
                  <a:lnTo>
                    <a:pt x="440512" y="133375"/>
                  </a:lnTo>
                  <a:lnTo>
                    <a:pt x="441782" y="131419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8434" y="6452914"/>
              <a:ext cx="226671" cy="245524"/>
            </a:xfrm>
            <a:prstGeom prst="rect">
              <a:avLst/>
            </a:prstGeom>
          </p:spPr>
        </p:pic>
      </p:grpSp>
      <p:grpSp>
        <p:nvGrpSpPr>
          <p:cNvPr id="27" name="object 14"/>
          <p:cNvGrpSpPr/>
          <p:nvPr/>
        </p:nvGrpSpPr>
        <p:grpSpPr>
          <a:xfrm>
            <a:off x="9072562" y="1714476"/>
            <a:ext cx="247650" cy="715645"/>
            <a:chOff x="11342561" y="5991950"/>
            <a:chExt cx="247650" cy="715645"/>
          </a:xfrm>
        </p:grpSpPr>
        <p:sp>
          <p:nvSpPr>
            <p:cNvPr id="28" name="object 15"/>
            <p:cNvSpPr/>
            <p:nvPr/>
          </p:nvSpPr>
          <p:spPr>
            <a:xfrm>
              <a:off x="11344936" y="5991961"/>
              <a:ext cx="223520" cy="543560"/>
            </a:xfrm>
            <a:custGeom>
              <a:avLst/>
              <a:gdLst/>
              <a:ahLst/>
              <a:cxnLst/>
              <a:rect l="l" t="t" r="r" b="b"/>
              <a:pathLst>
                <a:path w="223520" h="543559">
                  <a:moveTo>
                    <a:pt x="222910" y="2324"/>
                  </a:moveTo>
                  <a:lnTo>
                    <a:pt x="222745" y="0"/>
                  </a:lnTo>
                  <a:lnTo>
                    <a:pt x="12" y="4381"/>
                  </a:lnTo>
                  <a:lnTo>
                    <a:pt x="0" y="7797"/>
                  </a:lnTo>
                  <a:lnTo>
                    <a:pt x="55295" y="498932"/>
                  </a:lnTo>
                  <a:lnTo>
                    <a:pt x="96380" y="540118"/>
                  </a:lnTo>
                  <a:lnTo>
                    <a:pt x="122059" y="543191"/>
                  </a:lnTo>
                  <a:lnTo>
                    <a:pt x="146380" y="539318"/>
                  </a:lnTo>
                  <a:lnTo>
                    <a:pt x="182181" y="514324"/>
                  </a:lnTo>
                  <a:lnTo>
                    <a:pt x="222910" y="3403"/>
                  </a:lnTo>
                  <a:lnTo>
                    <a:pt x="222910" y="2324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42561" y="6490462"/>
              <a:ext cx="247352" cy="216948"/>
            </a:xfrm>
            <a:prstGeom prst="rect">
              <a:avLst/>
            </a:prstGeom>
          </p:spPr>
        </p:pic>
      </p:grpSp>
      <p:grpSp>
        <p:nvGrpSpPr>
          <p:cNvPr id="30" name="object 17"/>
          <p:cNvGrpSpPr/>
          <p:nvPr/>
        </p:nvGrpSpPr>
        <p:grpSpPr>
          <a:xfrm>
            <a:off x="12001520" y="1785914"/>
            <a:ext cx="527685" cy="632460"/>
            <a:chOff x="14214090" y="6060014"/>
            <a:chExt cx="527685" cy="632460"/>
          </a:xfrm>
        </p:grpSpPr>
        <p:sp>
          <p:nvSpPr>
            <p:cNvPr id="31" name="object 18"/>
            <p:cNvSpPr/>
            <p:nvPr/>
          </p:nvSpPr>
          <p:spPr>
            <a:xfrm>
              <a:off x="14214081" y="6060020"/>
              <a:ext cx="451484" cy="513715"/>
            </a:xfrm>
            <a:custGeom>
              <a:avLst/>
              <a:gdLst/>
              <a:ahLst/>
              <a:cxnLst/>
              <a:rect l="l" t="t" r="r" b="b"/>
              <a:pathLst>
                <a:path w="451484" h="513715">
                  <a:moveTo>
                    <a:pt x="451002" y="436448"/>
                  </a:moveTo>
                  <a:lnTo>
                    <a:pt x="444296" y="419404"/>
                  </a:lnTo>
                  <a:lnTo>
                    <a:pt x="178041" y="2641"/>
                  </a:lnTo>
                  <a:lnTo>
                    <a:pt x="177406" y="1765"/>
                  </a:lnTo>
                  <a:lnTo>
                    <a:pt x="175869" y="0"/>
                  </a:lnTo>
                  <a:lnTo>
                    <a:pt x="0" y="136740"/>
                  </a:lnTo>
                  <a:lnTo>
                    <a:pt x="340106" y="500011"/>
                  </a:lnTo>
                  <a:lnTo>
                    <a:pt x="375158" y="513613"/>
                  </a:lnTo>
                  <a:lnTo>
                    <a:pt x="397662" y="508444"/>
                  </a:lnTo>
                  <a:lnTo>
                    <a:pt x="420090" y="495541"/>
                  </a:lnTo>
                  <a:lnTo>
                    <a:pt x="437248" y="477888"/>
                  </a:lnTo>
                  <a:lnTo>
                    <a:pt x="438124" y="476999"/>
                  </a:lnTo>
                  <a:lnTo>
                    <a:pt x="448678" y="456476"/>
                  </a:lnTo>
                  <a:lnTo>
                    <a:pt x="451002" y="436448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2067" y="6447775"/>
              <a:ext cx="229432" cy="244687"/>
            </a:xfrm>
            <a:prstGeom prst="rect">
              <a:avLst/>
            </a:prstGeom>
          </p:spPr>
        </p:pic>
      </p:grpSp>
      <p:grpSp>
        <p:nvGrpSpPr>
          <p:cNvPr id="37" name="object 21"/>
          <p:cNvGrpSpPr/>
          <p:nvPr/>
        </p:nvGrpSpPr>
        <p:grpSpPr>
          <a:xfrm rot="20431164">
            <a:off x="5000596" y="5715004"/>
            <a:ext cx="513080" cy="642620"/>
            <a:chOff x="6977095" y="8660220"/>
            <a:chExt cx="513080" cy="642620"/>
          </a:xfrm>
        </p:grpSpPr>
        <p:sp>
          <p:nvSpPr>
            <p:cNvPr id="38" name="object 22"/>
            <p:cNvSpPr/>
            <p:nvPr/>
          </p:nvSpPr>
          <p:spPr>
            <a:xfrm>
              <a:off x="7047763" y="8660231"/>
              <a:ext cx="441959" cy="519430"/>
            </a:xfrm>
            <a:custGeom>
              <a:avLst/>
              <a:gdLst/>
              <a:ahLst/>
              <a:cxnLst/>
              <a:rect l="l" t="t" r="r" b="b"/>
              <a:pathLst>
                <a:path w="441959" h="519429">
                  <a:moveTo>
                    <a:pt x="441782" y="131419"/>
                  </a:moveTo>
                  <a:lnTo>
                    <a:pt x="261899" y="0"/>
                  </a:lnTo>
                  <a:lnTo>
                    <a:pt x="259816" y="2705"/>
                  </a:lnTo>
                  <a:lnTo>
                    <a:pt x="6311" y="426974"/>
                  </a:lnTo>
                  <a:lnTo>
                    <a:pt x="6172" y="427266"/>
                  </a:lnTo>
                  <a:lnTo>
                    <a:pt x="0" y="444423"/>
                  </a:lnTo>
                  <a:lnTo>
                    <a:pt x="2895" y="464413"/>
                  </a:lnTo>
                  <a:lnTo>
                    <a:pt x="32626" y="502627"/>
                  </a:lnTo>
                  <a:lnTo>
                    <a:pt x="78066" y="519366"/>
                  </a:lnTo>
                  <a:lnTo>
                    <a:pt x="97955" y="516077"/>
                  </a:lnTo>
                  <a:lnTo>
                    <a:pt x="112483" y="504939"/>
                  </a:lnTo>
                  <a:lnTo>
                    <a:pt x="439839" y="134239"/>
                  </a:lnTo>
                  <a:lnTo>
                    <a:pt x="440499" y="133375"/>
                  </a:lnTo>
                  <a:lnTo>
                    <a:pt x="441782" y="131419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7095" y="9057262"/>
              <a:ext cx="226671" cy="245524"/>
            </a:xfrm>
            <a:prstGeom prst="rect">
              <a:avLst/>
            </a:prstGeom>
          </p:spPr>
        </p:pic>
      </p:grpSp>
      <p:grpSp>
        <p:nvGrpSpPr>
          <p:cNvPr id="40" name="object 24"/>
          <p:cNvGrpSpPr/>
          <p:nvPr/>
        </p:nvGrpSpPr>
        <p:grpSpPr>
          <a:xfrm>
            <a:off x="8929686" y="5643566"/>
            <a:ext cx="247650" cy="715645"/>
            <a:chOff x="11342561" y="8536161"/>
            <a:chExt cx="247650" cy="715645"/>
          </a:xfrm>
        </p:grpSpPr>
        <p:sp>
          <p:nvSpPr>
            <p:cNvPr id="41" name="object 25"/>
            <p:cNvSpPr/>
            <p:nvPr/>
          </p:nvSpPr>
          <p:spPr>
            <a:xfrm>
              <a:off x="11344936" y="8536165"/>
              <a:ext cx="223520" cy="543560"/>
            </a:xfrm>
            <a:custGeom>
              <a:avLst/>
              <a:gdLst/>
              <a:ahLst/>
              <a:cxnLst/>
              <a:rect l="l" t="t" r="r" b="b"/>
              <a:pathLst>
                <a:path w="223520" h="543559">
                  <a:moveTo>
                    <a:pt x="222910" y="2324"/>
                  </a:moveTo>
                  <a:lnTo>
                    <a:pt x="222745" y="0"/>
                  </a:lnTo>
                  <a:lnTo>
                    <a:pt x="12" y="4394"/>
                  </a:lnTo>
                  <a:lnTo>
                    <a:pt x="0" y="7810"/>
                  </a:lnTo>
                  <a:lnTo>
                    <a:pt x="55295" y="498944"/>
                  </a:lnTo>
                  <a:lnTo>
                    <a:pt x="96380" y="540131"/>
                  </a:lnTo>
                  <a:lnTo>
                    <a:pt x="122059" y="543204"/>
                  </a:lnTo>
                  <a:lnTo>
                    <a:pt x="146380" y="539318"/>
                  </a:lnTo>
                  <a:lnTo>
                    <a:pt x="147599" y="539127"/>
                  </a:lnTo>
                  <a:lnTo>
                    <a:pt x="168338" y="528993"/>
                  </a:lnTo>
                  <a:lnTo>
                    <a:pt x="182181" y="514337"/>
                  </a:lnTo>
                  <a:lnTo>
                    <a:pt x="186994" y="496671"/>
                  </a:lnTo>
                  <a:lnTo>
                    <a:pt x="222910" y="3416"/>
                  </a:lnTo>
                  <a:lnTo>
                    <a:pt x="222910" y="2324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42561" y="9034673"/>
              <a:ext cx="247352" cy="216948"/>
            </a:xfrm>
            <a:prstGeom prst="rect">
              <a:avLst/>
            </a:prstGeom>
          </p:spPr>
        </p:pic>
      </p:grpSp>
      <p:grpSp>
        <p:nvGrpSpPr>
          <p:cNvPr id="43" name="object 27"/>
          <p:cNvGrpSpPr/>
          <p:nvPr/>
        </p:nvGrpSpPr>
        <p:grpSpPr>
          <a:xfrm rot="1453827">
            <a:off x="13179629" y="5795428"/>
            <a:ext cx="527685" cy="632460"/>
            <a:chOff x="15879316" y="8641705"/>
            <a:chExt cx="527685" cy="632460"/>
          </a:xfrm>
        </p:grpSpPr>
        <p:sp>
          <p:nvSpPr>
            <p:cNvPr id="44" name="object 28"/>
            <p:cNvSpPr/>
            <p:nvPr/>
          </p:nvSpPr>
          <p:spPr>
            <a:xfrm>
              <a:off x="15879305" y="8641714"/>
              <a:ext cx="451484" cy="513715"/>
            </a:xfrm>
            <a:custGeom>
              <a:avLst/>
              <a:gdLst/>
              <a:ahLst/>
              <a:cxnLst/>
              <a:rect l="l" t="t" r="r" b="b"/>
              <a:pathLst>
                <a:path w="451484" h="513715">
                  <a:moveTo>
                    <a:pt x="451002" y="436448"/>
                  </a:moveTo>
                  <a:lnTo>
                    <a:pt x="444296" y="419404"/>
                  </a:lnTo>
                  <a:lnTo>
                    <a:pt x="178041" y="2641"/>
                  </a:lnTo>
                  <a:lnTo>
                    <a:pt x="177406" y="1765"/>
                  </a:lnTo>
                  <a:lnTo>
                    <a:pt x="175882" y="0"/>
                  </a:lnTo>
                  <a:lnTo>
                    <a:pt x="0" y="136740"/>
                  </a:lnTo>
                  <a:lnTo>
                    <a:pt x="340106" y="500011"/>
                  </a:lnTo>
                  <a:lnTo>
                    <a:pt x="375158" y="513600"/>
                  </a:lnTo>
                  <a:lnTo>
                    <a:pt x="397662" y="508444"/>
                  </a:lnTo>
                  <a:lnTo>
                    <a:pt x="437261" y="477888"/>
                  </a:lnTo>
                  <a:lnTo>
                    <a:pt x="451002" y="436448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7293" y="9029467"/>
              <a:ext cx="229432" cy="244687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7715240" y="2357418"/>
            <a:ext cx="3087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Palatino Linotype" pitchFamily="18" charset="0"/>
              </a:rPr>
              <a:t>устное</a:t>
            </a:r>
          </a:p>
          <a:p>
            <a:pPr algn="ctr"/>
            <a:r>
              <a:rPr lang="kk-KZ" sz="4000" b="1" dirty="0" smtClean="0">
                <a:latin typeface="Palatino Linotype" pitchFamily="18" charset="0"/>
              </a:rPr>
              <a:t>сообщение</a:t>
            </a:r>
            <a:endParaRPr lang="ru-RU" sz="4000" b="1" dirty="0">
              <a:latin typeface="Palatino Linotyp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0464" y="2357418"/>
            <a:ext cx="2778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Palatino Linotype" pitchFamily="18" charset="0"/>
              </a:rPr>
              <a:t>печатный</a:t>
            </a:r>
          </a:p>
          <a:p>
            <a:r>
              <a:rPr lang="kk-KZ" sz="4000" b="1" dirty="0" smtClean="0">
                <a:latin typeface="Palatino Linotype" pitchFamily="18" charset="0"/>
              </a:rPr>
              <a:t>документ</a:t>
            </a:r>
            <a:endParaRPr lang="ru-RU" sz="4000" b="1" dirty="0">
              <a:latin typeface="Palatino Linotype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358710" y="2428856"/>
            <a:ext cx="15263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Palatino Linotype" pitchFamily="18" charset="0"/>
              </a:rPr>
              <a:t>файл</a:t>
            </a:r>
          </a:p>
          <a:p>
            <a:pPr algn="ctr"/>
            <a:r>
              <a:rPr lang="kk-KZ" sz="4000" b="1" dirty="0" smtClean="0">
                <a:latin typeface="Palatino Linotype" pitchFamily="18" charset="0"/>
              </a:rPr>
              <a:t>сайт</a:t>
            </a:r>
            <a:endParaRPr lang="ru-RU" sz="4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6084" y="4786310"/>
            <a:ext cx="1149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alatino Linotype" pitchFamily="18" charset="0"/>
              </a:rPr>
              <a:t>Источники информационных ресурсов</a:t>
            </a:r>
            <a:endParaRPr lang="ru-RU" sz="4400" b="1" dirty="0">
              <a:latin typeface="Palatino Linotyp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1836" y="6643698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Palatino Linotype" pitchFamily="18" charset="0"/>
              </a:rPr>
              <a:t>библиотека</a:t>
            </a:r>
            <a:endParaRPr lang="ru-RU" sz="4000" b="1" dirty="0">
              <a:latin typeface="Palatino Linotype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15240" y="6500822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Palatino Linotype" pitchFamily="18" charset="0"/>
              </a:rPr>
              <a:t>интернет</a:t>
            </a:r>
          </a:p>
          <a:p>
            <a:pPr algn="ctr"/>
            <a:r>
              <a:rPr lang="kk-KZ" sz="4000" b="1" dirty="0" smtClean="0">
                <a:latin typeface="Palatino Linotype" pitchFamily="18" charset="0"/>
              </a:rPr>
              <a:t>источники</a:t>
            </a:r>
            <a:endParaRPr lang="ru-RU" sz="4000" b="1" dirty="0">
              <a:latin typeface="Palatino Linotype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73024" y="6715136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Palatino Linotype" pitchFamily="18" charset="0"/>
              </a:rPr>
              <a:t>другие</a:t>
            </a:r>
            <a:endParaRPr lang="ru-RU" sz="4000" b="1" dirty="0">
              <a:latin typeface="Palatino Linotype" pitchFamily="18" charset="0"/>
            </a:endParaRPr>
          </a:p>
        </p:txBody>
      </p:sp>
      <p:pic>
        <p:nvPicPr>
          <p:cNvPr id="56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00398" y="4214806"/>
            <a:ext cx="10980271" cy="11610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8630" y="571468"/>
            <a:ext cx="16645054" cy="9215502"/>
            <a:chOff x="248933" y="325306"/>
            <a:chExt cx="18033365" cy="995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933" y="325306"/>
              <a:ext cx="17216856" cy="99218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15895713" y="9214307"/>
              <a:ext cx="1633855" cy="892175"/>
            </a:xfrm>
            <a:custGeom>
              <a:avLst/>
              <a:gdLst/>
              <a:ahLst/>
              <a:cxnLst/>
              <a:rect l="l" t="t" r="r" b="b"/>
              <a:pathLst>
                <a:path w="1633855" h="892175">
                  <a:moveTo>
                    <a:pt x="1633435" y="0"/>
                  </a:moveTo>
                  <a:lnTo>
                    <a:pt x="0" y="0"/>
                  </a:lnTo>
                  <a:lnTo>
                    <a:pt x="0" y="146913"/>
                  </a:lnTo>
                  <a:lnTo>
                    <a:pt x="48310" y="146913"/>
                  </a:lnTo>
                  <a:lnTo>
                    <a:pt x="48310" y="891730"/>
                  </a:lnTo>
                  <a:lnTo>
                    <a:pt x="174117" y="891730"/>
                  </a:lnTo>
                  <a:lnTo>
                    <a:pt x="174117" y="146913"/>
                  </a:lnTo>
                  <a:lnTo>
                    <a:pt x="1447139" y="146913"/>
                  </a:lnTo>
                  <a:lnTo>
                    <a:pt x="1447139" y="891730"/>
                  </a:lnTo>
                  <a:lnTo>
                    <a:pt x="1572945" y="891730"/>
                  </a:lnTo>
                  <a:lnTo>
                    <a:pt x="1572945" y="146913"/>
                  </a:lnTo>
                  <a:lnTo>
                    <a:pt x="1633435" y="146913"/>
                  </a:lnTo>
                  <a:lnTo>
                    <a:pt x="1633435" y="0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04058" y="922783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356273" y="746795"/>
                  </a:moveTo>
                  <a:lnTo>
                    <a:pt x="82526" y="710561"/>
                  </a:lnTo>
                  <a:lnTo>
                    <a:pt x="50983" y="491069"/>
                  </a:lnTo>
                  <a:lnTo>
                    <a:pt x="24686" y="283569"/>
                  </a:lnTo>
                  <a:lnTo>
                    <a:pt x="6678" y="129026"/>
                  </a:lnTo>
                  <a:lnTo>
                    <a:pt x="0" y="68408"/>
                  </a:lnTo>
                  <a:lnTo>
                    <a:pt x="378413" y="0"/>
                  </a:lnTo>
                  <a:lnTo>
                    <a:pt x="356273" y="746795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70480" y="9938396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347310" y="238722"/>
                  </a:moveTo>
                  <a:lnTo>
                    <a:pt x="198517" y="195256"/>
                  </a:lnTo>
                  <a:lnTo>
                    <a:pt x="60668" y="141221"/>
                  </a:lnTo>
                  <a:lnTo>
                    <a:pt x="0" y="114738"/>
                  </a:lnTo>
                  <a:lnTo>
                    <a:pt x="16105" y="0"/>
                  </a:lnTo>
                  <a:lnTo>
                    <a:pt x="289853" y="36234"/>
                  </a:lnTo>
                  <a:lnTo>
                    <a:pt x="321650" y="59132"/>
                  </a:lnTo>
                  <a:lnTo>
                    <a:pt x="387225" y="113734"/>
                  </a:lnTo>
                  <a:lnTo>
                    <a:pt x="441854" y="178902"/>
                  </a:lnTo>
                  <a:lnTo>
                    <a:pt x="440814" y="233498"/>
                  </a:lnTo>
                  <a:lnTo>
                    <a:pt x="347310" y="238722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47361" y="966048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97045" y="315499"/>
                  </a:moveTo>
                  <a:lnTo>
                    <a:pt x="131744" y="305001"/>
                  </a:lnTo>
                  <a:lnTo>
                    <a:pt x="67949" y="287282"/>
                  </a:lnTo>
                  <a:lnTo>
                    <a:pt x="21634" y="175895"/>
                  </a:lnTo>
                  <a:lnTo>
                    <a:pt x="9423" y="86872"/>
                  </a:lnTo>
                  <a:lnTo>
                    <a:pt x="2308" y="23892"/>
                  </a:lnTo>
                  <a:lnTo>
                    <a:pt x="0" y="0"/>
                  </a:lnTo>
                  <a:lnTo>
                    <a:pt x="321919" y="12362"/>
                  </a:lnTo>
                  <a:lnTo>
                    <a:pt x="314669" y="256864"/>
                  </a:lnTo>
                  <a:lnTo>
                    <a:pt x="230287" y="303203"/>
                  </a:lnTo>
                  <a:lnTo>
                    <a:pt x="197045" y="315499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7695" y="9911237"/>
              <a:ext cx="97482" cy="825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object 10"/>
            <p:cNvSpPr/>
            <p:nvPr/>
          </p:nvSpPr>
          <p:spPr>
            <a:xfrm>
              <a:off x="16104056" y="921429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22145" y="746809"/>
                  </a:moveTo>
                  <a:lnTo>
                    <a:pt x="0" y="0"/>
                  </a:lnTo>
                  <a:lnTo>
                    <a:pt x="378418" y="68417"/>
                  </a:lnTo>
                  <a:lnTo>
                    <a:pt x="371739" y="129034"/>
                  </a:lnTo>
                  <a:lnTo>
                    <a:pt x="353729" y="283575"/>
                  </a:lnTo>
                  <a:lnTo>
                    <a:pt x="327431" y="491076"/>
                  </a:lnTo>
                  <a:lnTo>
                    <a:pt x="295887" y="710575"/>
                  </a:lnTo>
                  <a:lnTo>
                    <a:pt x="22145" y="746809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21520" y="9252521"/>
              <a:ext cx="1365250" cy="122555"/>
            </a:xfrm>
            <a:custGeom>
              <a:avLst/>
              <a:gdLst/>
              <a:ahLst/>
              <a:cxnLst/>
              <a:rect l="l" t="t" r="r" b="b"/>
              <a:pathLst>
                <a:path w="1365250" h="122554">
                  <a:moveTo>
                    <a:pt x="607885" y="0"/>
                  </a:moveTo>
                  <a:lnTo>
                    <a:pt x="18110" y="0"/>
                  </a:lnTo>
                  <a:lnTo>
                    <a:pt x="0" y="90589"/>
                  </a:lnTo>
                  <a:lnTo>
                    <a:pt x="39941" y="72186"/>
                  </a:lnTo>
                  <a:lnTo>
                    <a:pt x="153479" y="43027"/>
                  </a:lnTo>
                  <a:lnTo>
                    <a:pt x="331177" y="42189"/>
                  </a:lnTo>
                  <a:lnTo>
                    <a:pt x="563600" y="108699"/>
                  </a:lnTo>
                  <a:lnTo>
                    <a:pt x="607885" y="0"/>
                  </a:lnTo>
                  <a:close/>
                </a:path>
                <a:path w="1365250" h="122554">
                  <a:moveTo>
                    <a:pt x="1365084" y="103924"/>
                  </a:moveTo>
                  <a:lnTo>
                    <a:pt x="1346962" y="13347"/>
                  </a:lnTo>
                  <a:lnTo>
                    <a:pt x="757199" y="13347"/>
                  </a:lnTo>
                  <a:lnTo>
                    <a:pt x="801471" y="122047"/>
                  </a:lnTo>
                  <a:lnTo>
                    <a:pt x="1033894" y="55524"/>
                  </a:lnTo>
                  <a:lnTo>
                    <a:pt x="1211592" y="56375"/>
                  </a:lnTo>
                  <a:lnTo>
                    <a:pt x="1325143" y="85521"/>
                  </a:lnTo>
                  <a:lnTo>
                    <a:pt x="1365084" y="103924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05207" y="8445336"/>
              <a:ext cx="3077210" cy="837565"/>
            </a:xfrm>
            <a:custGeom>
              <a:avLst/>
              <a:gdLst/>
              <a:ahLst/>
              <a:cxnLst/>
              <a:rect l="l" t="t" r="r" b="b"/>
              <a:pathLst>
                <a:path w="3077209" h="837565">
                  <a:moveTo>
                    <a:pt x="3021684" y="837378"/>
                  </a:moveTo>
                  <a:lnTo>
                    <a:pt x="47730" y="820527"/>
                  </a:lnTo>
                  <a:lnTo>
                    <a:pt x="0" y="491150"/>
                  </a:lnTo>
                  <a:lnTo>
                    <a:pt x="341456" y="0"/>
                  </a:lnTo>
                  <a:lnTo>
                    <a:pt x="2614138" y="0"/>
                  </a:lnTo>
                  <a:lnTo>
                    <a:pt x="3076756" y="511283"/>
                  </a:lnTo>
                  <a:lnTo>
                    <a:pt x="3021684" y="837378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74195" y="9924871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94540" y="238720"/>
                  </a:moveTo>
                  <a:lnTo>
                    <a:pt x="1037" y="233498"/>
                  </a:lnTo>
                  <a:lnTo>
                    <a:pt x="0" y="178896"/>
                  </a:lnTo>
                  <a:lnTo>
                    <a:pt x="54630" y="113729"/>
                  </a:lnTo>
                  <a:lnTo>
                    <a:pt x="120206" y="59130"/>
                  </a:lnTo>
                  <a:lnTo>
                    <a:pt x="152003" y="36234"/>
                  </a:lnTo>
                  <a:lnTo>
                    <a:pt x="425746" y="0"/>
                  </a:lnTo>
                  <a:lnTo>
                    <a:pt x="441851" y="114738"/>
                  </a:lnTo>
                  <a:lnTo>
                    <a:pt x="381183" y="141220"/>
                  </a:lnTo>
                  <a:lnTo>
                    <a:pt x="243334" y="195254"/>
                  </a:lnTo>
                  <a:lnTo>
                    <a:pt x="94540" y="238720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17253" y="964694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24871" y="315508"/>
                  </a:moveTo>
                  <a:lnTo>
                    <a:pt x="91626" y="303218"/>
                  </a:lnTo>
                  <a:lnTo>
                    <a:pt x="7245" y="256865"/>
                  </a:lnTo>
                  <a:lnTo>
                    <a:pt x="0" y="12362"/>
                  </a:lnTo>
                  <a:lnTo>
                    <a:pt x="321919" y="0"/>
                  </a:lnTo>
                  <a:lnTo>
                    <a:pt x="312494" y="86880"/>
                  </a:lnTo>
                  <a:lnTo>
                    <a:pt x="300283" y="175907"/>
                  </a:lnTo>
                  <a:lnTo>
                    <a:pt x="282688" y="277930"/>
                  </a:lnTo>
                  <a:lnTo>
                    <a:pt x="190172" y="305010"/>
                  </a:lnTo>
                  <a:lnTo>
                    <a:pt x="124871" y="31550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11351" y="9897697"/>
              <a:ext cx="97482" cy="825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3001" y="5503806"/>
              <a:ext cx="1639671" cy="33918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object 17"/>
            <p:cNvSpPr/>
            <p:nvPr/>
          </p:nvSpPr>
          <p:spPr>
            <a:xfrm>
              <a:off x="15262682" y="9227845"/>
              <a:ext cx="2908300" cy="1057910"/>
            </a:xfrm>
            <a:custGeom>
              <a:avLst/>
              <a:gdLst/>
              <a:ahLst/>
              <a:cxnLst/>
              <a:rect l="l" t="t" r="r" b="b"/>
              <a:pathLst>
                <a:path w="2908300" h="1057909">
                  <a:moveTo>
                    <a:pt x="201282" y="24676"/>
                  </a:moveTo>
                  <a:lnTo>
                    <a:pt x="100634" y="38023"/>
                  </a:lnTo>
                  <a:lnTo>
                    <a:pt x="0" y="1057338"/>
                  </a:lnTo>
                  <a:lnTo>
                    <a:pt x="161023" y="1057338"/>
                  </a:lnTo>
                  <a:lnTo>
                    <a:pt x="201282" y="24676"/>
                  </a:lnTo>
                  <a:close/>
                </a:path>
                <a:path w="2908300" h="1057909">
                  <a:moveTo>
                    <a:pt x="2908173" y="1032649"/>
                  </a:moveTo>
                  <a:lnTo>
                    <a:pt x="2807538" y="13322"/>
                  </a:lnTo>
                  <a:lnTo>
                    <a:pt x="2706890" y="0"/>
                  </a:lnTo>
                  <a:lnTo>
                    <a:pt x="2747149" y="1032649"/>
                  </a:lnTo>
                  <a:lnTo>
                    <a:pt x="2908173" y="1032649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6365" y="8950890"/>
              <a:ext cx="3006725" cy="46990"/>
            </a:xfrm>
            <a:custGeom>
              <a:avLst/>
              <a:gdLst/>
              <a:ahLst/>
              <a:cxnLst/>
              <a:rect l="l" t="t" r="r" b="b"/>
              <a:pathLst>
                <a:path w="3006725" h="46990">
                  <a:moveTo>
                    <a:pt x="2646269" y="46668"/>
                  </a:moveTo>
                  <a:lnTo>
                    <a:pt x="2223594" y="46274"/>
                  </a:lnTo>
                  <a:lnTo>
                    <a:pt x="2110533" y="45811"/>
                  </a:lnTo>
                  <a:lnTo>
                    <a:pt x="1502904" y="41340"/>
                  </a:lnTo>
                  <a:lnTo>
                    <a:pt x="901067" y="33592"/>
                  </a:lnTo>
                  <a:lnTo>
                    <a:pt x="415264" y="24680"/>
                  </a:lnTo>
                  <a:lnTo>
                    <a:pt x="134864" y="18079"/>
                  </a:lnTo>
                  <a:lnTo>
                    <a:pt x="2752" y="14423"/>
                  </a:lnTo>
                  <a:lnTo>
                    <a:pt x="0" y="11506"/>
                  </a:lnTo>
                  <a:lnTo>
                    <a:pt x="186" y="4580"/>
                  </a:lnTo>
                  <a:lnTo>
                    <a:pt x="2986" y="1865"/>
                  </a:lnTo>
                  <a:lnTo>
                    <a:pt x="6384" y="1837"/>
                  </a:lnTo>
                  <a:lnTo>
                    <a:pt x="135036" y="871"/>
                  </a:lnTo>
                  <a:lnTo>
                    <a:pt x="359902" y="0"/>
                  </a:lnTo>
                  <a:lnTo>
                    <a:pt x="849911" y="593"/>
                  </a:lnTo>
                  <a:lnTo>
                    <a:pt x="1503268" y="5210"/>
                  </a:lnTo>
                  <a:lnTo>
                    <a:pt x="2110863" y="12996"/>
                  </a:lnTo>
                  <a:lnTo>
                    <a:pt x="2590907" y="21754"/>
                  </a:lnTo>
                  <a:lnTo>
                    <a:pt x="2871307" y="28428"/>
                  </a:lnTo>
                  <a:lnTo>
                    <a:pt x="3003419" y="32133"/>
                  </a:lnTo>
                  <a:lnTo>
                    <a:pt x="3006172" y="35045"/>
                  </a:lnTo>
                  <a:lnTo>
                    <a:pt x="3005980" y="41969"/>
                  </a:lnTo>
                  <a:lnTo>
                    <a:pt x="3003184" y="44678"/>
                  </a:lnTo>
                  <a:lnTo>
                    <a:pt x="2871140" y="45717"/>
                  </a:lnTo>
                  <a:lnTo>
                    <a:pt x="2646269" y="4666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43010" y="928658"/>
            <a:ext cx="12715872" cy="496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52400" algn="ctr">
              <a:lnSpc>
                <a:spcPct val="114599"/>
              </a:lnSpc>
              <a:spcBef>
                <a:spcPts val="100"/>
              </a:spcBef>
              <a:tabLst>
                <a:tab pos="2071370" algn="l"/>
                <a:tab pos="2607310" algn="l"/>
                <a:tab pos="3049270" algn="l"/>
                <a:tab pos="3112135" algn="l"/>
                <a:tab pos="3427729" algn="l"/>
                <a:tab pos="3490595" algn="l"/>
                <a:tab pos="4095115" algn="l"/>
                <a:tab pos="4507865" algn="l"/>
                <a:tab pos="4951730" algn="l"/>
                <a:tab pos="6210935" algn="l"/>
                <a:tab pos="6451600" algn="l"/>
                <a:tab pos="6713220" algn="l"/>
                <a:tab pos="6741795" algn="l"/>
                <a:tab pos="6972934" algn="l"/>
                <a:tab pos="7547609" algn="l"/>
                <a:tab pos="7614284" algn="l"/>
                <a:tab pos="7679055" algn="l"/>
                <a:tab pos="7973695" algn="l"/>
                <a:tab pos="8571865" algn="l"/>
                <a:tab pos="9011285" algn="l"/>
                <a:tab pos="9803765" algn="l"/>
                <a:tab pos="10478770" algn="l"/>
                <a:tab pos="10572115" algn="l"/>
                <a:tab pos="10623550" algn="l"/>
                <a:tab pos="11007725" algn="l"/>
                <a:tab pos="11227435" algn="l"/>
                <a:tab pos="12404090" algn="l"/>
              </a:tabLst>
            </a:pPr>
            <a:r>
              <a:rPr lang="ru-RU" sz="4000" b="1" dirty="0" smtClean="0">
                <a:latin typeface="Palatino Linotype" pitchFamily="18" charset="0"/>
              </a:rPr>
              <a:t>Источник информации «документ» (от латинского Documentum –  свидетельство, доказательство) – это материальный носитель с зафиксированной на нем информацией в виде текста, звукозаписи, видеозапись или изображения, предназначенный для ее хранения, использования и передачи</a:t>
            </a:r>
            <a:endParaRPr sz="4000" b="1" dirty="0">
              <a:latin typeface="Palatino Linotype" pitchFamily="18" charset="0"/>
              <a:cs typeface="Tahoma"/>
            </a:endParaRPr>
          </a:p>
        </p:txBody>
      </p:sp>
      <p:pic>
        <p:nvPicPr>
          <p:cNvPr id="1027" name="Picture 3" descr="E:\школа\информационная культура\фото для биб.уроков\история книги\0159c9f64a6e2ef285707d61c0e2344b.jpg"/>
          <p:cNvPicPr>
            <a:picLocks noChangeAspect="1" noChangeArrowheads="1"/>
          </p:cNvPicPr>
          <p:nvPr/>
        </p:nvPicPr>
        <p:blipFill>
          <a:blip r:embed="rId6"/>
          <a:srcRect l="9000" t="1799" r="11499"/>
          <a:stretch>
            <a:fillRect/>
          </a:stretch>
        </p:blipFill>
        <p:spPr bwMode="auto">
          <a:xfrm>
            <a:off x="1643011" y="5929318"/>
            <a:ext cx="2191278" cy="2257413"/>
          </a:xfrm>
          <a:prstGeom prst="rect">
            <a:avLst/>
          </a:prstGeom>
          <a:noFill/>
        </p:spPr>
      </p:pic>
      <p:pic>
        <p:nvPicPr>
          <p:cNvPr id="1028" name="Picture 4" descr="E:\школа\информационная культура\фото для биб.уроков\история книги\sd11-300x1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496" y="6143632"/>
            <a:ext cx="3759895" cy="1428760"/>
          </a:xfrm>
          <a:prstGeom prst="rect">
            <a:avLst/>
          </a:prstGeom>
          <a:noFill/>
        </p:spPr>
      </p:pic>
      <p:pic>
        <p:nvPicPr>
          <p:cNvPr id="1031" name="Picture 7" descr="E:\школа\информационная культура\фото для биб.уроков\Рисунки книг\Копия 0_8985f_a2ee88f_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8152" y="5643566"/>
            <a:ext cx="2716766" cy="2821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78" y="3571864"/>
            <a:ext cx="4132907" cy="315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E:\школа\информационная культура\фото для биб.уроков\история книги\6211.07.02_a-700x650.jpg"/>
          <p:cNvPicPr>
            <a:picLocks noChangeAspect="1" noChangeArrowheads="1"/>
          </p:cNvPicPr>
          <p:nvPr/>
        </p:nvPicPr>
        <p:blipFill>
          <a:blip r:embed="rId3"/>
          <a:srcRect r="11956"/>
          <a:stretch>
            <a:fillRect/>
          </a:stretch>
        </p:blipFill>
        <p:spPr bwMode="auto">
          <a:xfrm>
            <a:off x="6215042" y="7358078"/>
            <a:ext cx="2214578" cy="2335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E:\школа\информационная культура\фото для биб.уроков\история книги\1393520635_0-26.jpg"/>
          <p:cNvPicPr>
            <a:picLocks noChangeAspect="1" noChangeArrowheads="1"/>
          </p:cNvPicPr>
          <p:nvPr/>
        </p:nvPicPr>
        <p:blipFill>
          <a:blip r:embed="rId4"/>
          <a:srcRect b="8963"/>
          <a:stretch>
            <a:fillRect/>
          </a:stretch>
        </p:blipFill>
        <p:spPr bwMode="auto">
          <a:xfrm>
            <a:off x="13787470" y="7072326"/>
            <a:ext cx="404812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E:\школа\информационная культура\фото для биб.уроков\история книги\5441322111106_3358319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24" y="1643038"/>
            <a:ext cx="435431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E:\школа\информационная культура\фото для биб.уроков\история книги\i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786" y="4643434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E:\школа\информационная культура\фото для биб.уроков\книги\Untitled-Scanned-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16" y="7072326"/>
            <a:ext cx="423782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 descr="E:\школа\информационная культура\фото для биб.уроков\книги\Untitled-Scanned-12.jpg"/>
          <p:cNvPicPr>
            <a:picLocks noChangeAspect="1" noChangeArrowheads="1"/>
          </p:cNvPicPr>
          <p:nvPr/>
        </p:nvPicPr>
        <p:blipFill>
          <a:blip r:embed="rId8" cstate="print"/>
          <a:srcRect t="3916" r="3279" b="4056"/>
          <a:stretch>
            <a:fillRect/>
          </a:stretch>
        </p:blipFill>
        <p:spPr bwMode="auto">
          <a:xfrm>
            <a:off x="13858908" y="428592"/>
            <a:ext cx="3929090" cy="3129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 descr="E:\школа\информационная культура\фото для биб.уроков\древние библиотеки\tablichka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58" y="1571600"/>
            <a:ext cx="3595696" cy="268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9" name="Picture 11" descr="E:\школа\информационная культура\фото для биб.уроков\история книги\первые книги\a_ignore_q_80_w_1000_c_limit_0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215966" y="4143368"/>
            <a:ext cx="424270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0" name="Picture 12" descr="E:\школа\информационная культура\фото для биб.уроков\история книги\первые книги\Rare-Ancient-Antiquity-Chinese-Bamboo-Book-The-Art-of-War-New-Design-Best-Gift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8248" y="4857748"/>
            <a:ext cx="3933650" cy="3928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1" name="Picture 13" descr="E:\школа\массовые мероприятия\фото для разное\газеты\AdobeStock_89920208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40" y="571468"/>
            <a:ext cx="374929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5214910" y="285716"/>
            <a:ext cx="790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Palatino Linotype" pitchFamily="18" charset="0"/>
              </a:rPr>
              <a:t>Формы документов</a:t>
            </a:r>
            <a:endParaRPr lang="ru-RU" sz="6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1440" y="428591"/>
            <a:ext cx="17359434" cy="9501255"/>
            <a:chOff x="248933" y="325306"/>
            <a:chExt cx="18033365" cy="995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933" y="325306"/>
              <a:ext cx="17216856" cy="99218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15895713" y="9214307"/>
              <a:ext cx="1633855" cy="892175"/>
            </a:xfrm>
            <a:custGeom>
              <a:avLst/>
              <a:gdLst/>
              <a:ahLst/>
              <a:cxnLst/>
              <a:rect l="l" t="t" r="r" b="b"/>
              <a:pathLst>
                <a:path w="1633855" h="892175">
                  <a:moveTo>
                    <a:pt x="1633435" y="0"/>
                  </a:moveTo>
                  <a:lnTo>
                    <a:pt x="0" y="0"/>
                  </a:lnTo>
                  <a:lnTo>
                    <a:pt x="0" y="146913"/>
                  </a:lnTo>
                  <a:lnTo>
                    <a:pt x="48310" y="146913"/>
                  </a:lnTo>
                  <a:lnTo>
                    <a:pt x="48310" y="891730"/>
                  </a:lnTo>
                  <a:lnTo>
                    <a:pt x="174117" y="891730"/>
                  </a:lnTo>
                  <a:lnTo>
                    <a:pt x="174117" y="146913"/>
                  </a:lnTo>
                  <a:lnTo>
                    <a:pt x="1447139" y="146913"/>
                  </a:lnTo>
                  <a:lnTo>
                    <a:pt x="1447139" y="891730"/>
                  </a:lnTo>
                  <a:lnTo>
                    <a:pt x="1572945" y="891730"/>
                  </a:lnTo>
                  <a:lnTo>
                    <a:pt x="1572945" y="146913"/>
                  </a:lnTo>
                  <a:lnTo>
                    <a:pt x="1633435" y="146913"/>
                  </a:lnTo>
                  <a:lnTo>
                    <a:pt x="1633435" y="0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04058" y="922783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356273" y="746795"/>
                  </a:moveTo>
                  <a:lnTo>
                    <a:pt x="82526" y="710561"/>
                  </a:lnTo>
                  <a:lnTo>
                    <a:pt x="50983" y="491069"/>
                  </a:lnTo>
                  <a:lnTo>
                    <a:pt x="24686" y="283569"/>
                  </a:lnTo>
                  <a:lnTo>
                    <a:pt x="6678" y="129026"/>
                  </a:lnTo>
                  <a:lnTo>
                    <a:pt x="0" y="68408"/>
                  </a:lnTo>
                  <a:lnTo>
                    <a:pt x="378413" y="0"/>
                  </a:lnTo>
                  <a:lnTo>
                    <a:pt x="356273" y="746795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70480" y="9938396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347310" y="238722"/>
                  </a:moveTo>
                  <a:lnTo>
                    <a:pt x="198517" y="195256"/>
                  </a:lnTo>
                  <a:lnTo>
                    <a:pt x="60668" y="141221"/>
                  </a:lnTo>
                  <a:lnTo>
                    <a:pt x="0" y="114738"/>
                  </a:lnTo>
                  <a:lnTo>
                    <a:pt x="16105" y="0"/>
                  </a:lnTo>
                  <a:lnTo>
                    <a:pt x="289853" y="36234"/>
                  </a:lnTo>
                  <a:lnTo>
                    <a:pt x="321650" y="59132"/>
                  </a:lnTo>
                  <a:lnTo>
                    <a:pt x="387225" y="113734"/>
                  </a:lnTo>
                  <a:lnTo>
                    <a:pt x="441854" y="178902"/>
                  </a:lnTo>
                  <a:lnTo>
                    <a:pt x="440814" y="233498"/>
                  </a:lnTo>
                  <a:lnTo>
                    <a:pt x="347310" y="238722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47361" y="966048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97045" y="315499"/>
                  </a:moveTo>
                  <a:lnTo>
                    <a:pt x="131744" y="305001"/>
                  </a:lnTo>
                  <a:lnTo>
                    <a:pt x="67949" y="287282"/>
                  </a:lnTo>
                  <a:lnTo>
                    <a:pt x="21634" y="175895"/>
                  </a:lnTo>
                  <a:lnTo>
                    <a:pt x="9423" y="86872"/>
                  </a:lnTo>
                  <a:lnTo>
                    <a:pt x="2308" y="23892"/>
                  </a:lnTo>
                  <a:lnTo>
                    <a:pt x="0" y="0"/>
                  </a:lnTo>
                  <a:lnTo>
                    <a:pt x="321919" y="12362"/>
                  </a:lnTo>
                  <a:lnTo>
                    <a:pt x="314669" y="256864"/>
                  </a:lnTo>
                  <a:lnTo>
                    <a:pt x="230287" y="303203"/>
                  </a:lnTo>
                  <a:lnTo>
                    <a:pt x="197045" y="315499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7695" y="9911237"/>
              <a:ext cx="97482" cy="825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object 10"/>
            <p:cNvSpPr/>
            <p:nvPr/>
          </p:nvSpPr>
          <p:spPr>
            <a:xfrm>
              <a:off x="16104056" y="921429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22145" y="746809"/>
                  </a:moveTo>
                  <a:lnTo>
                    <a:pt x="0" y="0"/>
                  </a:lnTo>
                  <a:lnTo>
                    <a:pt x="378418" y="68417"/>
                  </a:lnTo>
                  <a:lnTo>
                    <a:pt x="371739" y="129034"/>
                  </a:lnTo>
                  <a:lnTo>
                    <a:pt x="353729" y="283575"/>
                  </a:lnTo>
                  <a:lnTo>
                    <a:pt x="327431" y="491076"/>
                  </a:lnTo>
                  <a:lnTo>
                    <a:pt x="295887" y="710575"/>
                  </a:lnTo>
                  <a:lnTo>
                    <a:pt x="22145" y="746809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21520" y="9252521"/>
              <a:ext cx="1365250" cy="122555"/>
            </a:xfrm>
            <a:custGeom>
              <a:avLst/>
              <a:gdLst/>
              <a:ahLst/>
              <a:cxnLst/>
              <a:rect l="l" t="t" r="r" b="b"/>
              <a:pathLst>
                <a:path w="1365250" h="122554">
                  <a:moveTo>
                    <a:pt x="607885" y="0"/>
                  </a:moveTo>
                  <a:lnTo>
                    <a:pt x="18110" y="0"/>
                  </a:lnTo>
                  <a:lnTo>
                    <a:pt x="0" y="90589"/>
                  </a:lnTo>
                  <a:lnTo>
                    <a:pt x="39941" y="72186"/>
                  </a:lnTo>
                  <a:lnTo>
                    <a:pt x="153479" y="43027"/>
                  </a:lnTo>
                  <a:lnTo>
                    <a:pt x="331177" y="42189"/>
                  </a:lnTo>
                  <a:lnTo>
                    <a:pt x="563600" y="108699"/>
                  </a:lnTo>
                  <a:lnTo>
                    <a:pt x="607885" y="0"/>
                  </a:lnTo>
                  <a:close/>
                </a:path>
                <a:path w="1365250" h="122554">
                  <a:moveTo>
                    <a:pt x="1365084" y="103924"/>
                  </a:moveTo>
                  <a:lnTo>
                    <a:pt x="1346962" y="13347"/>
                  </a:lnTo>
                  <a:lnTo>
                    <a:pt x="757199" y="13347"/>
                  </a:lnTo>
                  <a:lnTo>
                    <a:pt x="801471" y="122047"/>
                  </a:lnTo>
                  <a:lnTo>
                    <a:pt x="1033894" y="55524"/>
                  </a:lnTo>
                  <a:lnTo>
                    <a:pt x="1211592" y="56375"/>
                  </a:lnTo>
                  <a:lnTo>
                    <a:pt x="1325143" y="85521"/>
                  </a:lnTo>
                  <a:lnTo>
                    <a:pt x="1365084" y="103924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05207" y="8445336"/>
              <a:ext cx="3077210" cy="837565"/>
            </a:xfrm>
            <a:custGeom>
              <a:avLst/>
              <a:gdLst/>
              <a:ahLst/>
              <a:cxnLst/>
              <a:rect l="l" t="t" r="r" b="b"/>
              <a:pathLst>
                <a:path w="3077209" h="837565">
                  <a:moveTo>
                    <a:pt x="3021684" y="837378"/>
                  </a:moveTo>
                  <a:lnTo>
                    <a:pt x="47730" y="820527"/>
                  </a:lnTo>
                  <a:lnTo>
                    <a:pt x="0" y="491150"/>
                  </a:lnTo>
                  <a:lnTo>
                    <a:pt x="341456" y="0"/>
                  </a:lnTo>
                  <a:lnTo>
                    <a:pt x="2614138" y="0"/>
                  </a:lnTo>
                  <a:lnTo>
                    <a:pt x="3076756" y="511283"/>
                  </a:lnTo>
                  <a:lnTo>
                    <a:pt x="3021684" y="837378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74195" y="9924871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94540" y="238720"/>
                  </a:moveTo>
                  <a:lnTo>
                    <a:pt x="1037" y="233498"/>
                  </a:lnTo>
                  <a:lnTo>
                    <a:pt x="0" y="178896"/>
                  </a:lnTo>
                  <a:lnTo>
                    <a:pt x="54630" y="113729"/>
                  </a:lnTo>
                  <a:lnTo>
                    <a:pt x="120206" y="59130"/>
                  </a:lnTo>
                  <a:lnTo>
                    <a:pt x="152003" y="36234"/>
                  </a:lnTo>
                  <a:lnTo>
                    <a:pt x="425746" y="0"/>
                  </a:lnTo>
                  <a:lnTo>
                    <a:pt x="441851" y="114738"/>
                  </a:lnTo>
                  <a:lnTo>
                    <a:pt x="381183" y="141220"/>
                  </a:lnTo>
                  <a:lnTo>
                    <a:pt x="243334" y="195254"/>
                  </a:lnTo>
                  <a:lnTo>
                    <a:pt x="94540" y="238720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17253" y="964694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24871" y="315508"/>
                  </a:moveTo>
                  <a:lnTo>
                    <a:pt x="91626" y="303218"/>
                  </a:lnTo>
                  <a:lnTo>
                    <a:pt x="7245" y="256865"/>
                  </a:lnTo>
                  <a:lnTo>
                    <a:pt x="0" y="12362"/>
                  </a:lnTo>
                  <a:lnTo>
                    <a:pt x="321919" y="0"/>
                  </a:lnTo>
                  <a:lnTo>
                    <a:pt x="312494" y="86880"/>
                  </a:lnTo>
                  <a:lnTo>
                    <a:pt x="300283" y="175907"/>
                  </a:lnTo>
                  <a:lnTo>
                    <a:pt x="282688" y="277930"/>
                  </a:lnTo>
                  <a:lnTo>
                    <a:pt x="190172" y="305010"/>
                  </a:lnTo>
                  <a:lnTo>
                    <a:pt x="124871" y="31550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11351" y="9897697"/>
              <a:ext cx="97482" cy="825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3001" y="5503806"/>
              <a:ext cx="1639671" cy="33918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object 17"/>
            <p:cNvSpPr/>
            <p:nvPr/>
          </p:nvSpPr>
          <p:spPr>
            <a:xfrm>
              <a:off x="15262682" y="9227845"/>
              <a:ext cx="2908300" cy="1057910"/>
            </a:xfrm>
            <a:custGeom>
              <a:avLst/>
              <a:gdLst/>
              <a:ahLst/>
              <a:cxnLst/>
              <a:rect l="l" t="t" r="r" b="b"/>
              <a:pathLst>
                <a:path w="2908300" h="1057909">
                  <a:moveTo>
                    <a:pt x="201282" y="24676"/>
                  </a:moveTo>
                  <a:lnTo>
                    <a:pt x="100634" y="38023"/>
                  </a:lnTo>
                  <a:lnTo>
                    <a:pt x="0" y="1057338"/>
                  </a:lnTo>
                  <a:lnTo>
                    <a:pt x="161023" y="1057338"/>
                  </a:lnTo>
                  <a:lnTo>
                    <a:pt x="201282" y="24676"/>
                  </a:lnTo>
                  <a:close/>
                </a:path>
                <a:path w="2908300" h="1057909">
                  <a:moveTo>
                    <a:pt x="2908173" y="1032649"/>
                  </a:moveTo>
                  <a:lnTo>
                    <a:pt x="2807538" y="13322"/>
                  </a:lnTo>
                  <a:lnTo>
                    <a:pt x="2706890" y="0"/>
                  </a:lnTo>
                  <a:lnTo>
                    <a:pt x="2747149" y="1032649"/>
                  </a:lnTo>
                  <a:lnTo>
                    <a:pt x="2908173" y="1032649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6365" y="8950890"/>
              <a:ext cx="3006725" cy="46990"/>
            </a:xfrm>
            <a:custGeom>
              <a:avLst/>
              <a:gdLst/>
              <a:ahLst/>
              <a:cxnLst/>
              <a:rect l="l" t="t" r="r" b="b"/>
              <a:pathLst>
                <a:path w="3006725" h="46990">
                  <a:moveTo>
                    <a:pt x="2646269" y="46668"/>
                  </a:moveTo>
                  <a:lnTo>
                    <a:pt x="2223594" y="46274"/>
                  </a:lnTo>
                  <a:lnTo>
                    <a:pt x="2110533" y="45811"/>
                  </a:lnTo>
                  <a:lnTo>
                    <a:pt x="1502904" y="41340"/>
                  </a:lnTo>
                  <a:lnTo>
                    <a:pt x="901067" y="33592"/>
                  </a:lnTo>
                  <a:lnTo>
                    <a:pt x="415264" y="24680"/>
                  </a:lnTo>
                  <a:lnTo>
                    <a:pt x="134864" y="18079"/>
                  </a:lnTo>
                  <a:lnTo>
                    <a:pt x="2752" y="14423"/>
                  </a:lnTo>
                  <a:lnTo>
                    <a:pt x="0" y="11506"/>
                  </a:lnTo>
                  <a:lnTo>
                    <a:pt x="186" y="4580"/>
                  </a:lnTo>
                  <a:lnTo>
                    <a:pt x="2986" y="1865"/>
                  </a:lnTo>
                  <a:lnTo>
                    <a:pt x="6384" y="1837"/>
                  </a:lnTo>
                  <a:lnTo>
                    <a:pt x="135036" y="871"/>
                  </a:lnTo>
                  <a:lnTo>
                    <a:pt x="359902" y="0"/>
                  </a:lnTo>
                  <a:lnTo>
                    <a:pt x="849911" y="593"/>
                  </a:lnTo>
                  <a:lnTo>
                    <a:pt x="1503268" y="5210"/>
                  </a:lnTo>
                  <a:lnTo>
                    <a:pt x="2110863" y="12996"/>
                  </a:lnTo>
                  <a:lnTo>
                    <a:pt x="2590907" y="21754"/>
                  </a:lnTo>
                  <a:lnTo>
                    <a:pt x="2871307" y="28428"/>
                  </a:lnTo>
                  <a:lnTo>
                    <a:pt x="3003419" y="32133"/>
                  </a:lnTo>
                  <a:lnTo>
                    <a:pt x="3006172" y="35045"/>
                  </a:lnTo>
                  <a:lnTo>
                    <a:pt x="3005980" y="41969"/>
                  </a:lnTo>
                  <a:lnTo>
                    <a:pt x="3003184" y="44678"/>
                  </a:lnTo>
                  <a:lnTo>
                    <a:pt x="2871140" y="45717"/>
                  </a:lnTo>
                  <a:lnTo>
                    <a:pt x="2646269" y="4666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1506" y="2428856"/>
            <a:ext cx="6072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Palatino Linotype" pitchFamily="18" charset="0"/>
              </a:rPr>
              <a:t>Первичный</a:t>
            </a:r>
            <a:r>
              <a:rPr lang="ru-RU" sz="3600" b="1" dirty="0" smtClean="0">
                <a:latin typeface="Palatino Linotype" pitchFamily="18" charset="0"/>
              </a:rPr>
              <a:t> это документ, являющийся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результатом труда автора (учёного,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писателя, журналиста, сценариста,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режиссёра и др.), размещённый на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любом материальном носителе</a:t>
            </a:r>
            <a:endParaRPr lang="ru-RU" sz="3600" b="1" dirty="0">
              <a:latin typeface="Palatino Linotyp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8050" y="1357286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Palatino Linotype" pitchFamily="18" charset="0"/>
              </a:rPr>
              <a:t>Вторичный</a:t>
            </a:r>
            <a:r>
              <a:rPr lang="ru-RU" sz="3600" b="1" dirty="0" smtClean="0">
                <a:latin typeface="Palatino Linotype" pitchFamily="18" charset="0"/>
              </a:rPr>
              <a:t> это документ, который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очень кратко сообщает самые 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важные сведения о первичном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документе и позволяет узнать,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кто автор этого документа,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чему этот документ посвящён, 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о чём в нём рассказывается</a:t>
            </a:r>
            <a:endParaRPr lang="ru-RU" sz="36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7126" y="571468"/>
            <a:ext cx="17359434" cy="9144065"/>
            <a:chOff x="248933" y="325306"/>
            <a:chExt cx="18033365" cy="995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933" y="325306"/>
              <a:ext cx="17216856" cy="99218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95713" y="9214307"/>
              <a:ext cx="1633855" cy="892175"/>
            </a:xfrm>
            <a:custGeom>
              <a:avLst/>
              <a:gdLst/>
              <a:ahLst/>
              <a:cxnLst/>
              <a:rect l="l" t="t" r="r" b="b"/>
              <a:pathLst>
                <a:path w="1633855" h="892175">
                  <a:moveTo>
                    <a:pt x="1633435" y="0"/>
                  </a:moveTo>
                  <a:lnTo>
                    <a:pt x="0" y="0"/>
                  </a:lnTo>
                  <a:lnTo>
                    <a:pt x="0" y="146913"/>
                  </a:lnTo>
                  <a:lnTo>
                    <a:pt x="48310" y="146913"/>
                  </a:lnTo>
                  <a:lnTo>
                    <a:pt x="48310" y="891730"/>
                  </a:lnTo>
                  <a:lnTo>
                    <a:pt x="174117" y="891730"/>
                  </a:lnTo>
                  <a:lnTo>
                    <a:pt x="174117" y="146913"/>
                  </a:lnTo>
                  <a:lnTo>
                    <a:pt x="1447139" y="146913"/>
                  </a:lnTo>
                  <a:lnTo>
                    <a:pt x="1447139" y="891730"/>
                  </a:lnTo>
                  <a:lnTo>
                    <a:pt x="1572945" y="891730"/>
                  </a:lnTo>
                  <a:lnTo>
                    <a:pt x="1572945" y="146913"/>
                  </a:lnTo>
                  <a:lnTo>
                    <a:pt x="1633435" y="146913"/>
                  </a:lnTo>
                  <a:lnTo>
                    <a:pt x="1633435" y="0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04058" y="922783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356273" y="746795"/>
                  </a:moveTo>
                  <a:lnTo>
                    <a:pt x="82526" y="710561"/>
                  </a:lnTo>
                  <a:lnTo>
                    <a:pt x="50983" y="491069"/>
                  </a:lnTo>
                  <a:lnTo>
                    <a:pt x="24686" y="283569"/>
                  </a:lnTo>
                  <a:lnTo>
                    <a:pt x="6678" y="129026"/>
                  </a:lnTo>
                  <a:lnTo>
                    <a:pt x="0" y="68408"/>
                  </a:lnTo>
                  <a:lnTo>
                    <a:pt x="378413" y="0"/>
                  </a:lnTo>
                  <a:lnTo>
                    <a:pt x="356273" y="746795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70480" y="9938396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347310" y="238722"/>
                  </a:moveTo>
                  <a:lnTo>
                    <a:pt x="198517" y="195256"/>
                  </a:lnTo>
                  <a:lnTo>
                    <a:pt x="60668" y="141221"/>
                  </a:lnTo>
                  <a:lnTo>
                    <a:pt x="0" y="114738"/>
                  </a:lnTo>
                  <a:lnTo>
                    <a:pt x="16105" y="0"/>
                  </a:lnTo>
                  <a:lnTo>
                    <a:pt x="289853" y="36234"/>
                  </a:lnTo>
                  <a:lnTo>
                    <a:pt x="321650" y="59132"/>
                  </a:lnTo>
                  <a:lnTo>
                    <a:pt x="387225" y="113734"/>
                  </a:lnTo>
                  <a:lnTo>
                    <a:pt x="441854" y="178902"/>
                  </a:lnTo>
                  <a:lnTo>
                    <a:pt x="440814" y="233498"/>
                  </a:lnTo>
                  <a:lnTo>
                    <a:pt x="347310" y="238722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47361" y="966048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97045" y="315499"/>
                  </a:moveTo>
                  <a:lnTo>
                    <a:pt x="131744" y="305001"/>
                  </a:lnTo>
                  <a:lnTo>
                    <a:pt x="67949" y="287282"/>
                  </a:lnTo>
                  <a:lnTo>
                    <a:pt x="21634" y="175895"/>
                  </a:lnTo>
                  <a:lnTo>
                    <a:pt x="9423" y="86872"/>
                  </a:lnTo>
                  <a:lnTo>
                    <a:pt x="2308" y="23892"/>
                  </a:lnTo>
                  <a:lnTo>
                    <a:pt x="0" y="0"/>
                  </a:lnTo>
                  <a:lnTo>
                    <a:pt x="321919" y="12362"/>
                  </a:lnTo>
                  <a:lnTo>
                    <a:pt x="314669" y="256864"/>
                  </a:lnTo>
                  <a:lnTo>
                    <a:pt x="230287" y="303203"/>
                  </a:lnTo>
                  <a:lnTo>
                    <a:pt x="197045" y="315499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7695" y="9911237"/>
              <a:ext cx="97482" cy="825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104056" y="9214296"/>
              <a:ext cx="378460" cy="747395"/>
            </a:xfrm>
            <a:custGeom>
              <a:avLst/>
              <a:gdLst/>
              <a:ahLst/>
              <a:cxnLst/>
              <a:rect l="l" t="t" r="r" b="b"/>
              <a:pathLst>
                <a:path w="378459" h="747395">
                  <a:moveTo>
                    <a:pt x="22145" y="746809"/>
                  </a:moveTo>
                  <a:lnTo>
                    <a:pt x="0" y="0"/>
                  </a:lnTo>
                  <a:lnTo>
                    <a:pt x="378418" y="68417"/>
                  </a:lnTo>
                  <a:lnTo>
                    <a:pt x="371739" y="129034"/>
                  </a:lnTo>
                  <a:lnTo>
                    <a:pt x="353729" y="283575"/>
                  </a:lnTo>
                  <a:lnTo>
                    <a:pt x="327431" y="491076"/>
                  </a:lnTo>
                  <a:lnTo>
                    <a:pt x="295887" y="710575"/>
                  </a:lnTo>
                  <a:lnTo>
                    <a:pt x="22145" y="746809"/>
                  </a:lnTo>
                  <a:close/>
                </a:path>
              </a:pathLst>
            </a:custGeom>
            <a:solidFill>
              <a:srgbClr val="F5C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21520" y="9252521"/>
              <a:ext cx="1365250" cy="122555"/>
            </a:xfrm>
            <a:custGeom>
              <a:avLst/>
              <a:gdLst/>
              <a:ahLst/>
              <a:cxnLst/>
              <a:rect l="l" t="t" r="r" b="b"/>
              <a:pathLst>
                <a:path w="1365250" h="122554">
                  <a:moveTo>
                    <a:pt x="607885" y="0"/>
                  </a:moveTo>
                  <a:lnTo>
                    <a:pt x="18110" y="0"/>
                  </a:lnTo>
                  <a:lnTo>
                    <a:pt x="0" y="90589"/>
                  </a:lnTo>
                  <a:lnTo>
                    <a:pt x="39941" y="72186"/>
                  </a:lnTo>
                  <a:lnTo>
                    <a:pt x="153479" y="43027"/>
                  </a:lnTo>
                  <a:lnTo>
                    <a:pt x="331177" y="42189"/>
                  </a:lnTo>
                  <a:lnTo>
                    <a:pt x="563600" y="108699"/>
                  </a:lnTo>
                  <a:lnTo>
                    <a:pt x="607885" y="0"/>
                  </a:lnTo>
                  <a:close/>
                </a:path>
                <a:path w="1365250" h="122554">
                  <a:moveTo>
                    <a:pt x="1365084" y="103924"/>
                  </a:moveTo>
                  <a:lnTo>
                    <a:pt x="1346962" y="13347"/>
                  </a:lnTo>
                  <a:lnTo>
                    <a:pt x="757199" y="13347"/>
                  </a:lnTo>
                  <a:lnTo>
                    <a:pt x="801471" y="122047"/>
                  </a:lnTo>
                  <a:lnTo>
                    <a:pt x="1033894" y="55524"/>
                  </a:lnTo>
                  <a:lnTo>
                    <a:pt x="1211592" y="56375"/>
                  </a:lnTo>
                  <a:lnTo>
                    <a:pt x="1325143" y="85521"/>
                  </a:lnTo>
                  <a:lnTo>
                    <a:pt x="1365084" y="103924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05207" y="8445336"/>
              <a:ext cx="3077210" cy="837565"/>
            </a:xfrm>
            <a:custGeom>
              <a:avLst/>
              <a:gdLst/>
              <a:ahLst/>
              <a:cxnLst/>
              <a:rect l="l" t="t" r="r" b="b"/>
              <a:pathLst>
                <a:path w="3077209" h="837565">
                  <a:moveTo>
                    <a:pt x="3021684" y="837378"/>
                  </a:moveTo>
                  <a:lnTo>
                    <a:pt x="47730" y="820527"/>
                  </a:lnTo>
                  <a:lnTo>
                    <a:pt x="0" y="491150"/>
                  </a:lnTo>
                  <a:lnTo>
                    <a:pt x="341456" y="0"/>
                  </a:lnTo>
                  <a:lnTo>
                    <a:pt x="2614138" y="0"/>
                  </a:lnTo>
                  <a:lnTo>
                    <a:pt x="3076756" y="511283"/>
                  </a:lnTo>
                  <a:lnTo>
                    <a:pt x="3021684" y="837378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74195" y="9924871"/>
              <a:ext cx="441959" cy="238760"/>
            </a:xfrm>
            <a:custGeom>
              <a:avLst/>
              <a:gdLst/>
              <a:ahLst/>
              <a:cxnLst/>
              <a:rect l="l" t="t" r="r" b="b"/>
              <a:pathLst>
                <a:path w="441959" h="238759">
                  <a:moveTo>
                    <a:pt x="94540" y="238720"/>
                  </a:moveTo>
                  <a:lnTo>
                    <a:pt x="1037" y="233498"/>
                  </a:lnTo>
                  <a:lnTo>
                    <a:pt x="0" y="178896"/>
                  </a:lnTo>
                  <a:lnTo>
                    <a:pt x="54630" y="113729"/>
                  </a:lnTo>
                  <a:lnTo>
                    <a:pt x="120206" y="59130"/>
                  </a:lnTo>
                  <a:lnTo>
                    <a:pt x="152003" y="36234"/>
                  </a:lnTo>
                  <a:lnTo>
                    <a:pt x="425746" y="0"/>
                  </a:lnTo>
                  <a:lnTo>
                    <a:pt x="441851" y="114738"/>
                  </a:lnTo>
                  <a:lnTo>
                    <a:pt x="381183" y="141220"/>
                  </a:lnTo>
                  <a:lnTo>
                    <a:pt x="243334" y="195254"/>
                  </a:lnTo>
                  <a:lnTo>
                    <a:pt x="94540" y="238720"/>
                  </a:lnTo>
                  <a:close/>
                </a:path>
              </a:pathLst>
            </a:custGeom>
            <a:solidFill>
              <a:srgbClr val="3F3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17253" y="9646942"/>
              <a:ext cx="321945" cy="315595"/>
            </a:xfrm>
            <a:custGeom>
              <a:avLst/>
              <a:gdLst/>
              <a:ahLst/>
              <a:cxnLst/>
              <a:rect l="l" t="t" r="r" b="b"/>
              <a:pathLst>
                <a:path w="321944" h="315595">
                  <a:moveTo>
                    <a:pt x="124871" y="315508"/>
                  </a:moveTo>
                  <a:lnTo>
                    <a:pt x="91626" y="303218"/>
                  </a:lnTo>
                  <a:lnTo>
                    <a:pt x="7245" y="256865"/>
                  </a:lnTo>
                  <a:lnTo>
                    <a:pt x="0" y="12362"/>
                  </a:lnTo>
                  <a:lnTo>
                    <a:pt x="321919" y="0"/>
                  </a:lnTo>
                  <a:lnTo>
                    <a:pt x="312494" y="86880"/>
                  </a:lnTo>
                  <a:lnTo>
                    <a:pt x="300283" y="175907"/>
                  </a:lnTo>
                  <a:lnTo>
                    <a:pt x="282688" y="277930"/>
                  </a:lnTo>
                  <a:lnTo>
                    <a:pt x="190172" y="305010"/>
                  </a:lnTo>
                  <a:lnTo>
                    <a:pt x="124871" y="31550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11351" y="9897697"/>
              <a:ext cx="97482" cy="825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3001" y="5503806"/>
              <a:ext cx="1639671" cy="33918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262682" y="9227845"/>
              <a:ext cx="2908300" cy="1057910"/>
            </a:xfrm>
            <a:custGeom>
              <a:avLst/>
              <a:gdLst/>
              <a:ahLst/>
              <a:cxnLst/>
              <a:rect l="l" t="t" r="r" b="b"/>
              <a:pathLst>
                <a:path w="2908300" h="1057909">
                  <a:moveTo>
                    <a:pt x="201282" y="24676"/>
                  </a:moveTo>
                  <a:lnTo>
                    <a:pt x="100634" y="38023"/>
                  </a:lnTo>
                  <a:lnTo>
                    <a:pt x="0" y="1057338"/>
                  </a:lnTo>
                  <a:lnTo>
                    <a:pt x="161023" y="1057338"/>
                  </a:lnTo>
                  <a:lnTo>
                    <a:pt x="201282" y="24676"/>
                  </a:lnTo>
                  <a:close/>
                </a:path>
                <a:path w="2908300" h="1057909">
                  <a:moveTo>
                    <a:pt x="2908173" y="1032649"/>
                  </a:moveTo>
                  <a:lnTo>
                    <a:pt x="2807538" y="13322"/>
                  </a:lnTo>
                  <a:lnTo>
                    <a:pt x="2706890" y="0"/>
                  </a:lnTo>
                  <a:lnTo>
                    <a:pt x="2747149" y="1032649"/>
                  </a:lnTo>
                  <a:lnTo>
                    <a:pt x="2908173" y="1032649"/>
                  </a:lnTo>
                  <a:close/>
                </a:path>
              </a:pathLst>
            </a:custGeom>
            <a:solidFill>
              <a:srgbClr val="2DB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6365" y="8950890"/>
              <a:ext cx="3006725" cy="46990"/>
            </a:xfrm>
            <a:custGeom>
              <a:avLst/>
              <a:gdLst/>
              <a:ahLst/>
              <a:cxnLst/>
              <a:rect l="l" t="t" r="r" b="b"/>
              <a:pathLst>
                <a:path w="3006725" h="46990">
                  <a:moveTo>
                    <a:pt x="2646269" y="46668"/>
                  </a:moveTo>
                  <a:lnTo>
                    <a:pt x="2223594" y="46274"/>
                  </a:lnTo>
                  <a:lnTo>
                    <a:pt x="2110533" y="45811"/>
                  </a:lnTo>
                  <a:lnTo>
                    <a:pt x="1502904" y="41340"/>
                  </a:lnTo>
                  <a:lnTo>
                    <a:pt x="901067" y="33592"/>
                  </a:lnTo>
                  <a:lnTo>
                    <a:pt x="415264" y="24680"/>
                  </a:lnTo>
                  <a:lnTo>
                    <a:pt x="134864" y="18079"/>
                  </a:lnTo>
                  <a:lnTo>
                    <a:pt x="2752" y="14423"/>
                  </a:lnTo>
                  <a:lnTo>
                    <a:pt x="0" y="11506"/>
                  </a:lnTo>
                  <a:lnTo>
                    <a:pt x="186" y="4580"/>
                  </a:lnTo>
                  <a:lnTo>
                    <a:pt x="2986" y="1865"/>
                  </a:lnTo>
                  <a:lnTo>
                    <a:pt x="6384" y="1837"/>
                  </a:lnTo>
                  <a:lnTo>
                    <a:pt x="135036" y="871"/>
                  </a:lnTo>
                  <a:lnTo>
                    <a:pt x="359902" y="0"/>
                  </a:lnTo>
                  <a:lnTo>
                    <a:pt x="849911" y="593"/>
                  </a:lnTo>
                  <a:lnTo>
                    <a:pt x="1503268" y="5210"/>
                  </a:lnTo>
                  <a:lnTo>
                    <a:pt x="2110863" y="12996"/>
                  </a:lnTo>
                  <a:lnTo>
                    <a:pt x="2590907" y="21754"/>
                  </a:lnTo>
                  <a:lnTo>
                    <a:pt x="2871307" y="28428"/>
                  </a:lnTo>
                  <a:lnTo>
                    <a:pt x="3003419" y="32133"/>
                  </a:lnTo>
                  <a:lnTo>
                    <a:pt x="3006172" y="35045"/>
                  </a:lnTo>
                  <a:lnTo>
                    <a:pt x="3005980" y="41969"/>
                  </a:lnTo>
                  <a:lnTo>
                    <a:pt x="3003184" y="44678"/>
                  </a:lnTo>
                  <a:lnTo>
                    <a:pt x="2871140" y="45717"/>
                  </a:lnTo>
                  <a:lnTo>
                    <a:pt x="2646269" y="46668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86612" y="1000096"/>
            <a:ext cx="1321955" cy="7695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44000" y="928658"/>
            <a:ext cx="4729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Palatino Linotype" pitchFamily="18" charset="0"/>
              </a:rPr>
              <a:t>Периодические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58" y="1000096"/>
            <a:ext cx="5505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Palatino Linotype" pitchFamily="18" charset="0"/>
              </a:rPr>
              <a:t>Непериодические </a:t>
            </a:r>
            <a:endParaRPr lang="ru-RU" sz="4400" b="1" u="sng" dirty="0">
              <a:latin typeface="Palatino Linotyp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076" y="4714872"/>
            <a:ext cx="3047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Palatino Linotype" pitchFamily="18" charset="0"/>
              </a:rPr>
              <a:t>Печатные</a:t>
            </a:r>
            <a:endParaRPr lang="ru-RU" sz="4400" b="1" u="sng" dirty="0">
              <a:latin typeface="Palatino Linotyp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6612" y="4714872"/>
            <a:ext cx="4075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Palatino Linotype" pitchFamily="18" charset="0"/>
              </a:rPr>
              <a:t>Электронные</a:t>
            </a:r>
            <a:endParaRPr lang="ru-RU" sz="4400" b="1" u="sng" dirty="0">
              <a:latin typeface="Palatino Linotype" pitchFamily="18" charset="0"/>
            </a:endParaRPr>
          </a:p>
        </p:txBody>
      </p:sp>
      <p:pic>
        <p:nvPicPr>
          <p:cNvPr id="1027" name="Picture 3" descr="C:\Documents and Settings\Администратор\Рабочий стол\zapis_na_nositel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02" y="5572128"/>
            <a:ext cx="3286148" cy="2472826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201236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8314" y="1928790"/>
            <a:ext cx="440165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Documents and Settings\Администратор\Рабочий стол\Книги.jpg"/>
          <p:cNvPicPr>
            <a:picLocks noChangeAspect="1" noChangeArrowheads="1"/>
          </p:cNvPicPr>
          <p:nvPr/>
        </p:nvPicPr>
        <p:blipFill>
          <a:blip r:embed="rId9" cstate="print"/>
          <a:srcRect l="10632"/>
          <a:stretch>
            <a:fillRect/>
          </a:stretch>
        </p:blipFill>
        <p:spPr bwMode="auto">
          <a:xfrm>
            <a:off x="2643142" y="1928790"/>
            <a:ext cx="2643206" cy="2705894"/>
          </a:xfrm>
          <a:prstGeom prst="rect">
            <a:avLst/>
          </a:prstGeom>
          <a:noFill/>
        </p:spPr>
      </p:pic>
      <p:pic>
        <p:nvPicPr>
          <p:cNvPr id="1030" name="Picture 6" descr="E:\школа\информационная культура\фото для биб.уроков\Рисунки книг\dles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886" y="5572128"/>
            <a:ext cx="3786214" cy="2534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71730" y="4931410"/>
            <a:ext cx="5716270" cy="5355590"/>
            <a:chOff x="12571785" y="4931497"/>
            <a:chExt cx="5716270" cy="5355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1785" y="4931497"/>
              <a:ext cx="5716213" cy="53555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14612303" y="7406055"/>
              <a:ext cx="2747645" cy="544195"/>
            </a:xfrm>
            <a:custGeom>
              <a:avLst/>
              <a:gdLst/>
              <a:ahLst/>
              <a:cxnLst/>
              <a:rect l="l" t="t" r="r" b="b"/>
              <a:pathLst>
                <a:path w="2747644" h="544195">
                  <a:moveTo>
                    <a:pt x="1971738" y="543915"/>
                  </a:moveTo>
                  <a:lnTo>
                    <a:pt x="1887943" y="335991"/>
                  </a:lnTo>
                  <a:lnTo>
                    <a:pt x="851293" y="335991"/>
                  </a:lnTo>
                  <a:lnTo>
                    <a:pt x="789216" y="543915"/>
                  </a:lnTo>
                  <a:lnTo>
                    <a:pt x="1971738" y="543915"/>
                  </a:lnTo>
                  <a:close/>
                </a:path>
                <a:path w="2747644" h="544195">
                  <a:moveTo>
                    <a:pt x="2747099" y="207568"/>
                  </a:moveTo>
                  <a:lnTo>
                    <a:pt x="2691155" y="143510"/>
                  </a:lnTo>
                  <a:lnTo>
                    <a:pt x="2643111" y="89890"/>
                  </a:lnTo>
                  <a:lnTo>
                    <a:pt x="2601150" y="45402"/>
                  </a:lnTo>
                  <a:lnTo>
                    <a:pt x="2559697" y="19164"/>
                  </a:lnTo>
                  <a:lnTo>
                    <a:pt x="2512771" y="5676"/>
                  </a:lnTo>
                  <a:lnTo>
                    <a:pt x="2474353" y="711"/>
                  </a:lnTo>
                  <a:lnTo>
                    <a:pt x="2458440" y="0"/>
                  </a:lnTo>
                  <a:lnTo>
                    <a:pt x="272440" y="0"/>
                  </a:lnTo>
                  <a:lnTo>
                    <a:pt x="215684" y="5575"/>
                  </a:lnTo>
                  <a:lnTo>
                    <a:pt x="185686" y="17830"/>
                  </a:lnTo>
                  <a:lnTo>
                    <a:pt x="173926" y="30086"/>
                  </a:lnTo>
                  <a:lnTo>
                    <a:pt x="171907" y="35661"/>
                  </a:lnTo>
                  <a:lnTo>
                    <a:pt x="0" y="220522"/>
                  </a:lnTo>
                  <a:lnTo>
                    <a:pt x="2747099" y="207568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59386" y="6182121"/>
              <a:ext cx="174738" cy="2955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928" y="6560030"/>
              <a:ext cx="309909" cy="165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object 8"/>
            <p:cNvSpPr/>
            <p:nvPr/>
          </p:nvSpPr>
          <p:spPr>
            <a:xfrm>
              <a:off x="15209076" y="7113351"/>
              <a:ext cx="1553210" cy="117475"/>
            </a:xfrm>
            <a:custGeom>
              <a:avLst/>
              <a:gdLst/>
              <a:ahLst/>
              <a:cxnLst/>
              <a:rect l="l" t="t" r="r" b="b"/>
              <a:pathLst>
                <a:path w="1553209" h="117475">
                  <a:moveTo>
                    <a:pt x="1552997" y="117343"/>
                  </a:moveTo>
                  <a:lnTo>
                    <a:pt x="0" y="117343"/>
                  </a:lnTo>
                  <a:lnTo>
                    <a:pt x="0" y="0"/>
                  </a:lnTo>
                  <a:lnTo>
                    <a:pt x="1552997" y="0"/>
                  </a:lnTo>
                  <a:lnTo>
                    <a:pt x="1552997" y="117343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26719" y="7911731"/>
              <a:ext cx="4491990" cy="90170"/>
            </a:xfrm>
            <a:custGeom>
              <a:avLst/>
              <a:gdLst/>
              <a:ahLst/>
              <a:cxnLst/>
              <a:rect l="l" t="t" r="r" b="b"/>
              <a:pathLst>
                <a:path w="4491990" h="90170">
                  <a:moveTo>
                    <a:pt x="1821434" y="73952"/>
                  </a:moveTo>
                  <a:lnTo>
                    <a:pt x="1738312" y="70040"/>
                  </a:lnTo>
                  <a:lnTo>
                    <a:pt x="1592821" y="67538"/>
                  </a:lnTo>
                  <a:lnTo>
                    <a:pt x="1291755" y="64389"/>
                  </a:lnTo>
                  <a:lnTo>
                    <a:pt x="903541" y="63068"/>
                  </a:lnTo>
                  <a:lnTo>
                    <a:pt x="528434" y="64363"/>
                  </a:lnTo>
                  <a:lnTo>
                    <a:pt x="275691" y="66903"/>
                  </a:lnTo>
                  <a:lnTo>
                    <a:pt x="244500" y="66700"/>
                  </a:lnTo>
                  <a:lnTo>
                    <a:pt x="186601" y="64465"/>
                  </a:lnTo>
                  <a:lnTo>
                    <a:pt x="135356" y="59093"/>
                  </a:lnTo>
                  <a:lnTo>
                    <a:pt x="91808" y="50469"/>
                  </a:lnTo>
                  <a:lnTo>
                    <a:pt x="43002" y="33426"/>
                  </a:lnTo>
                  <a:lnTo>
                    <a:pt x="10985" y="10871"/>
                  </a:lnTo>
                  <a:lnTo>
                    <a:pt x="8331" y="6515"/>
                  </a:lnTo>
                  <a:lnTo>
                    <a:pt x="5803" y="5511"/>
                  </a:lnTo>
                  <a:lnTo>
                    <a:pt x="1168" y="7340"/>
                  </a:lnTo>
                  <a:lnTo>
                    <a:pt x="0" y="10058"/>
                  </a:lnTo>
                  <a:lnTo>
                    <a:pt x="1270" y="13220"/>
                  </a:lnTo>
                  <a:lnTo>
                    <a:pt x="37795" y="43637"/>
                  </a:lnTo>
                  <a:lnTo>
                    <a:pt x="88277" y="63398"/>
                  </a:lnTo>
                  <a:lnTo>
                    <a:pt x="132905" y="73825"/>
                  </a:lnTo>
                  <a:lnTo>
                    <a:pt x="185140" y="81114"/>
                  </a:lnTo>
                  <a:lnTo>
                    <a:pt x="244030" y="85166"/>
                  </a:lnTo>
                  <a:lnTo>
                    <a:pt x="528434" y="88519"/>
                  </a:lnTo>
                  <a:lnTo>
                    <a:pt x="903541" y="89801"/>
                  </a:lnTo>
                  <a:lnTo>
                    <a:pt x="1343253" y="88087"/>
                  </a:lnTo>
                  <a:lnTo>
                    <a:pt x="1592821" y="85344"/>
                  </a:lnTo>
                  <a:lnTo>
                    <a:pt x="1738312" y="82842"/>
                  </a:lnTo>
                  <a:lnTo>
                    <a:pt x="1819287" y="81076"/>
                  </a:lnTo>
                  <a:lnTo>
                    <a:pt x="1821319" y="79057"/>
                  </a:lnTo>
                  <a:lnTo>
                    <a:pt x="1821434" y="73952"/>
                  </a:lnTo>
                  <a:close/>
                </a:path>
                <a:path w="4491990" h="90170">
                  <a:moveTo>
                    <a:pt x="4491736" y="4800"/>
                  </a:moveTo>
                  <a:lnTo>
                    <a:pt x="4490809" y="2260"/>
                  </a:lnTo>
                  <a:lnTo>
                    <a:pt x="4486376" y="0"/>
                  </a:lnTo>
                  <a:lnTo>
                    <a:pt x="4483557" y="889"/>
                  </a:lnTo>
                  <a:lnTo>
                    <a:pt x="4482122" y="3683"/>
                  </a:lnTo>
                  <a:lnTo>
                    <a:pt x="4477766" y="9017"/>
                  </a:lnTo>
                  <a:lnTo>
                    <a:pt x="4434878" y="34023"/>
                  </a:lnTo>
                  <a:lnTo>
                    <a:pt x="4379252" y="49720"/>
                  </a:lnTo>
                  <a:lnTo>
                    <a:pt x="4331728" y="56819"/>
                  </a:lnTo>
                  <a:lnTo>
                    <a:pt x="4277030" y="60502"/>
                  </a:lnTo>
                  <a:lnTo>
                    <a:pt x="4216120" y="61480"/>
                  </a:lnTo>
                  <a:lnTo>
                    <a:pt x="3963378" y="58940"/>
                  </a:lnTo>
                  <a:lnTo>
                    <a:pt x="3588258" y="57645"/>
                  </a:lnTo>
                  <a:lnTo>
                    <a:pt x="3148558" y="59385"/>
                  </a:lnTo>
                  <a:lnTo>
                    <a:pt x="2898978" y="62128"/>
                  </a:lnTo>
                  <a:lnTo>
                    <a:pt x="2753512" y="64630"/>
                  </a:lnTo>
                  <a:lnTo>
                    <a:pt x="2672537" y="66382"/>
                  </a:lnTo>
                  <a:lnTo>
                    <a:pt x="2670378" y="73507"/>
                  </a:lnTo>
                  <a:lnTo>
                    <a:pt x="2672435" y="75666"/>
                  </a:lnTo>
                  <a:lnTo>
                    <a:pt x="2753512" y="77419"/>
                  </a:lnTo>
                  <a:lnTo>
                    <a:pt x="2898978" y="79921"/>
                  </a:lnTo>
                  <a:lnTo>
                    <a:pt x="3200057" y="83070"/>
                  </a:lnTo>
                  <a:lnTo>
                    <a:pt x="3588258" y="84391"/>
                  </a:lnTo>
                  <a:lnTo>
                    <a:pt x="3963378" y="83108"/>
                  </a:lnTo>
                  <a:lnTo>
                    <a:pt x="4216120" y="80568"/>
                  </a:lnTo>
                  <a:lnTo>
                    <a:pt x="4277995" y="78117"/>
                  </a:lnTo>
                  <a:lnTo>
                    <a:pt x="4333684" y="72491"/>
                  </a:lnTo>
                  <a:lnTo>
                    <a:pt x="4382224" y="63538"/>
                  </a:lnTo>
                  <a:lnTo>
                    <a:pt x="4422673" y="51828"/>
                  </a:lnTo>
                  <a:lnTo>
                    <a:pt x="4466018" y="31115"/>
                  </a:lnTo>
                  <a:lnTo>
                    <a:pt x="4490580" y="7759"/>
                  </a:lnTo>
                  <a:lnTo>
                    <a:pt x="4491736" y="4800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19123" y="7375664"/>
              <a:ext cx="2533650" cy="339725"/>
            </a:xfrm>
            <a:custGeom>
              <a:avLst/>
              <a:gdLst/>
              <a:ahLst/>
              <a:cxnLst/>
              <a:rect l="l" t="t" r="r" b="b"/>
              <a:pathLst>
                <a:path w="2533650" h="339725">
                  <a:moveTo>
                    <a:pt x="239509" y="18465"/>
                  </a:moveTo>
                  <a:lnTo>
                    <a:pt x="217500" y="3162"/>
                  </a:lnTo>
                  <a:lnTo>
                    <a:pt x="0" y="315963"/>
                  </a:lnTo>
                  <a:lnTo>
                    <a:pt x="22021" y="331279"/>
                  </a:lnTo>
                  <a:lnTo>
                    <a:pt x="239509" y="18465"/>
                  </a:lnTo>
                  <a:close/>
                </a:path>
                <a:path w="2533650" h="339725">
                  <a:moveTo>
                    <a:pt x="398576" y="26949"/>
                  </a:moveTo>
                  <a:lnTo>
                    <a:pt x="376555" y="11633"/>
                  </a:lnTo>
                  <a:lnTo>
                    <a:pt x="158978" y="324383"/>
                  </a:lnTo>
                  <a:lnTo>
                    <a:pt x="180987" y="339699"/>
                  </a:lnTo>
                  <a:lnTo>
                    <a:pt x="398576" y="26949"/>
                  </a:lnTo>
                  <a:close/>
                </a:path>
                <a:path w="2533650" h="339725">
                  <a:moveTo>
                    <a:pt x="549046" y="15951"/>
                  </a:moveTo>
                  <a:lnTo>
                    <a:pt x="524433" y="5321"/>
                  </a:lnTo>
                  <a:lnTo>
                    <a:pt x="403834" y="284645"/>
                  </a:lnTo>
                  <a:lnTo>
                    <a:pt x="428459" y="295262"/>
                  </a:lnTo>
                  <a:lnTo>
                    <a:pt x="549046" y="15951"/>
                  </a:lnTo>
                  <a:close/>
                </a:path>
                <a:path w="2533650" h="339725">
                  <a:moveTo>
                    <a:pt x="741476" y="15595"/>
                  </a:moveTo>
                  <a:lnTo>
                    <a:pt x="716457" y="5930"/>
                  </a:lnTo>
                  <a:lnTo>
                    <a:pt x="595668" y="318706"/>
                  </a:lnTo>
                  <a:lnTo>
                    <a:pt x="620674" y="328358"/>
                  </a:lnTo>
                  <a:lnTo>
                    <a:pt x="741476" y="15595"/>
                  </a:lnTo>
                  <a:close/>
                </a:path>
                <a:path w="2533650" h="339725">
                  <a:moveTo>
                    <a:pt x="906716" y="16090"/>
                  </a:moveTo>
                  <a:lnTo>
                    <a:pt x="882243" y="5130"/>
                  </a:lnTo>
                  <a:lnTo>
                    <a:pt x="757123" y="284416"/>
                  </a:lnTo>
                  <a:lnTo>
                    <a:pt x="781583" y="295376"/>
                  </a:lnTo>
                  <a:lnTo>
                    <a:pt x="906716" y="16090"/>
                  </a:lnTo>
                  <a:close/>
                </a:path>
                <a:path w="2533650" h="339725">
                  <a:moveTo>
                    <a:pt x="1052195" y="15011"/>
                  </a:moveTo>
                  <a:lnTo>
                    <a:pt x="1026782" y="6477"/>
                  </a:lnTo>
                  <a:lnTo>
                    <a:pt x="932967" y="285762"/>
                  </a:lnTo>
                  <a:lnTo>
                    <a:pt x="958392" y="294297"/>
                  </a:lnTo>
                  <a:lnTo>
                    <a:pt x="1052195" y="15011"/>
                  </a:lnTo>
                  <a:close/>
                </a:path>
                <a:path w="2533650" h="339725">
                  <a:moveTo>
                    <a:pt x="1251826" y="13817"/>
                  </a:moveTo>
                  <a:lnTo>
                    <a:pt x="1225765" y="7531"/>
                  </a:lnTo>
                  <a:lnTo>
                    <a:pt x="1158379" y="286766"/>
                  </a:lnTo>
                  <a:lnTo>
                    <a:pt x="1184440" y="293065"/>
                  </a:lnTo>
                  <a:lnTo>
                    <a:pt x="1251826" y="13817"/>
                  </a:lnTo>
                  <a:close/>
                </a:path>
                <a:path w="2533650" h="339725">
                  <a:moveTo>
                    <a:pt x="1406144" y="11480"/>
                  </a:moveTo>
                  <a:lnTo>
                    <a:pt x="1379385" y="9766"/>
                  </a:lnTo>
                  <a:lnTo>
                    <a:pt x="1361567" y="289039"/>
                  </a:lnTo>
                  <a:lnTo>
                    <a:pt x="1388325" y="290753"/>
                  </a:lnTo>
                  <a:lnTo>
                    <a:pt x="1406144" y="11480"/>
                  </a:lnTo>
                  <a:close/>
                </a:path>
                <a:path w="2533650" h="339725">
                  <a:moveTo>
                    <a:pt x="1562582" y="289115"/>
                  </a:moveTo>
                  <a:lnTo>
                    <a:pt x="1546961" y="9829"/>
                  </a:lnTo>
                  <a:lnTo>
                    <a:pt x="1520190" y="11328"/>
                  </a:lnTo>
                  <a:lnTo>
                    <a:pt x="1535811" y="290601"/>
                  </a:lnTo>
                  <a:lnTo>
                    <a:pt x="1562582" y="289115"/>
                  </a:lnTo>
                  <a:close/>
                </a:path>
                <a:path w="2533650" h="339725">
                  <a:moveTo>
                    <a:pt x="1758962" y="274815"/>
                  </a:moveTo>
                  <a:lnTo>
                    <a:pt x="1704149" y="0"/>
                  </a:lnTo>
                  <a:lnTo>
                    <a:pt x="1677860" y="5245"/>
                  </a:lnTo>
                  <a:lnTo>
                    <a:pt x="1732673" y="280060"/>
                  </a:lnTo>
                  <a:lnTo>
                    <a:pt x="1758962" y="274815"/>
                  </a:lnTo>
                  <a:close/>
                </a:path>
                <a:path w="2533650" h="339725">
                  <a:moveTo>
                    <a:pt x="1954834" y="285394"/>
                  </a:moveTo>
                  <a:lnTo>
                    <a:pt x="1854301" y="6121"/>
                  </a:lnTo>
                  <a:lnTo>
                    <a:pt x="1829066" y="15201"/>
                  </a:lnTo>
                  <a:lnTo>
                    <a:pt x="1929612" y="294474"/>
                  </a:lnTo>
                  <a:lnTo>
                    <a:pt x="1954834" y="285394"/>
                  </a:lnTo>
                  <a:close/>
                </a:path>
                <a:path w="2533650" h="339725">
                  <a:moveTo>
                    <a:pt x="2122093" y="271284"/>
                  </a:moveTo>
                  <a:lnTo>
                    <a:pt x="1988032" y="4648"/>
                  </a:lnTo>
                  <a:lnTo>
                    <a:pt x="1964067" y="16700"/>
                  </a:lnTo>
                  <a:lnTo>
                    <a:pt x="2098141" y="283324"/>
                  </a:lnTo>
                  <a:lnTo>
                    <a:pt x="2122093" y="271284"/>
                  </a:lnTo>
                  <a:close/>
                </a:path>
                <a:path w="2533650" h="339725">
                  <a:moveTo>
                    <a:pt x="2341156" y="269417"/>
                  </a:moveTo>
                  <a:lnTo>
                    <a:pt x="2147773" y="2781"/>
                  </a:lnTo>
                  <a:lnTo>
                    <a:pt x="2126069" y="18529"/>
                  </a:lnTo>
                  <a:lnTo>
                    <a:pt x="2319451" y="285165"/>
                  </a:lnTo>
                  <a:lnTo>
                    <a:pt x="2341156" y="269417"/>
                  </a:lnTo>
                  <a:close/>
                </a:path>
                <a:path w="2533650" h="339725">
                  <a:moveTo>
                    <a:pt x="2533142" y="268325"/>
                  </a:moveTo>
                  <a:lnTo>
                    <a:pt x="2287333" y="1676"/>
                  </a:lnTo>
                  <a:lnTo>
                    <a:pt x="2267623" y="19850"/>
                  </a:lnTo>
                  <a:lnTo>
                    <a:pt x="2513431" y="286499"/>
                  </a:lnTo>
                  <a:lnTo>
                    <a:pt x="2533142" y="268325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4882" y="6060374"/>
              <a:ext cx="91996" cy="108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86215" y="6060375"/>
              <a:ext cx="92006" cy="1089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object 13"/>
            <p:cNvSpPr/>
            <p:nvPr/>
          </p:nvSpPr>
          <p:spPr>
            <a:xfrm>
              <a:off x="17231301" y="6015179"/>
              <a:ext cx="27305" cy="130810"/>
            </a:xfrm>
            <a:custGeom>
              <a:avLst/>
              <a:gdLst/>
              <a:ahLst/>
              <a:cxnLst/>
              <a:rect l="l" t="t" r="r" b="b"/>
              <a:pathLst>
                <a:path w="27305" h="130810">
                  <a:moveTo>
                    <a:pt x="20815" y="130707"/>
                  </a:moveTo>
                  <a:lnTo>
                    <a:pt x="13408" y="130707"/>
                  </a:lnTo>
                  <a:lnTo>
                    <a:pt x="6000" y="130707"/>
                  </a:lnTo>
                  <a:lnTo>
                    <a:pt x="0" y="124707"/>
                  </a:lnTo>
                  <a:lnTo>
                    <a:pt x="0" y="6000"/>
                  </a:lnTo>
                  <a:lnTo>
                    <a:pt x="6000" y="0"/>
                  </a:lnTo>
                  <a:lnTo>
                    <a:pt x="20815" y="0"/>
                  </a:lnTo>
                  <a:lnTo>
                    <a:pt x="26816" y="6000"/>
                  </a:lnTo>
                  <a:lnTo>
                    <a:pt x="26816" y="124708"/>
                  </a:lnTo>
                  <a:lnTo>
                    <a:pt x="20815" y="130707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13901" y="6779371"/>
              <a:ext cx="190234" cy="237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object 15"/>
          <p:cNvSpPr/>
          <p:nvPr/>
        </p:nvSpPr>
        <p:spPr>
          <a:xfrm>
            <a:off x="17298544" y="4247717"/>
            <a:ext cx="514984" cy="534035"/>
          </a:xfrm>
          <a:custGeom>
            <a:avLst/>
            <a:gdLst/>
            <a:ahLst/>
            <a:cxnLst/>
            <a:rect l="l" t="t" r="r" b="b"/>
            <a:pathLst>
              <a:path w="514984" h="534035">
                <a:moveTo>
                  <a:pt x="40220" y="364172"/>
                </a:moveTo>
                <a:lnTo>
                  <a:pt x="40195" y="363829"/>
                </a:lnTo>
                <a:lnTo>
                  <a:pt x="39966" y="364451"/>
                </a:lnTo>
                <a:lnTo>
                  <a:pt x="40220" y="364172"/>
                </a:lnTo>
                <a:close/>
              </a:path>
              <a:path w="514984" h="534035">
                <a:moveTo>
                  <a:pt x="40652" y="362585"/>
                </a:moveTo>
                <a:lnTo>
                  <a:pt x="40157" y="363131"/>
                </a:lnTo>
                <a:lnTo>
                  <a:pt x="40195" y="363829"/>
                </a:lnTo>
                <a:lnTo>
                  <a:pt x="40652" y="362585"/>
                </a:lnTo>
                <a:close/>
              </a:path>
              <a:path w="514984" h="534035">
                <a:moveTo>
                  <a:pt x="108140" y="23368"/>
                </a:moveTo>
                <a:lnTo>
                  <a:pt x="106857" y="19240"/>
                </a:lnTo>
                <a:lnTo>
                  <a:pt x="105397" y="11976"/>
                </a:lnTo>
                <a:lnTo>
                  <a:pt x="103124" y="8940"/>
                </a:lnTo>
                <a:lnTo>
                  <a:pt x="99809" y="5943"/>
                </a:lnTo>
                <a:lnTo>
                  <a:pt x="101282" y="4305"/>
                </a:lnTo>
                <a:lnTo>
                  <a:pt x="99682" y="3848"/>
                </a:lnTo>
                <a:lnTo>
                  <a:pt x="98577" y="2857"/>
                </a:lnTo>
                <a:lnTo>
                  <a:pt x="92125" y="0"/>
                </a:lnTo>
                <a:lnTo>
                  <a:pt x="85864" y="279"/>
                </a:lnTo>
                <a:lnTo>
                  <a:pt x="79768" y="3695"/>
                </a:lnTo>
                <a:lnTo>
                  <a:pt x="74726" y="7073"/>
                </a:lnTo>
                <a:lnTo>
                  <a:pt x="72377" y="11887"/>
                </a:lnTo>
                <a:lnTo>
                  <a:pt x="69545" y="17246"/>
                </a:lnTo>
                <a:lnTo>
                  <a:pt x="65786" y="24752"/>
                </a:lnTo>
                <a:lnTo>
                  <a:pt x="63068" y="32207"/>
                </a:lnTo>
                <a:lnTo>
                  <a:pt x="59791" y="39154"/>
                </a:lnTo>
                <a:lnTo>
                  <a:pt x="54813" y="51562"/>
                </a:lnTo>
                <a:lnTo>
                  <a:pt x="50292" y="63995"/>
                </a:lnTo>
                <a:lnTo>
                  <a:pt x="46253" y="76504"/>
                </a:lnTo>
                <a:lnTo>
                  <a:pt x="42760" y="89141"/>
                </a:lnTo>
                <a:lnTo>
                  <a:pt x="39255" y="101587"/>
                </a:lnTo>
                <a:lnTo>
                  <a:pt x="30505" y="140487"/>
                </a:lnTo>
                <a:lnTo>
                  <a:pt x="27787" y="156845"/>
                </a:lnTo>
                <a:lnTo>
                  <a:pt x="26174" y="165290"/>
                </a:lnTo>
                <a:lnTo>
                  <a:pt x="24879" y="171551"/>
                </a:lnTo>
                <a:lnTo>
                  <a:pt x="22085" y="183883"/>
                </a:lnTo>
                <a:lnTo>
                  <a:pt x="18021" y="203403"/>
                </a:lnTo>
                <a:lnTo>
                  <a:pt x="10261" y="244030"/>
                </a:lnTo>
                <a:lnTo>
                  <a:pt x="5816" y="283273"/>
                </a:lnTo>
                <a:lnTo>
                  <a:pt x="4902" y="296633"/>
                </a:lnTo>
                <a:lnTo>
                  <a:pt x="4114" y="305003"/>
                </a:lnTo>
                <a:lnTo>
                  <a:pt x="406" y="348424"/>
                </a:lnTo>
                <a:lnTo>
                  <a:pt x="0" y="366509"/>
                </a:lnTo>
                <a:lnTo>
                  <a:pt x="1727" y="373481"/>
                </a:lnTo>
                <a:lnTo>
                  <a:pt x="6159" y="379120"/>
                </a:lnTo>
                <a:lnTo>
                  <a:pt x="12357" y="382816"/>
                </a:lnTo>
                <a:lnTo>
                  <a:pt x="19342" y="383959"/>
                </a:lnTo>
                <a:lnTo>
                  <a:pt x="22479" y="383819"/>
                </a:lnTo>
                <a:lnTo>
                  <a:pt x="25552" y="382638"/>
                </a:lnTo>
                <a:lnTo>
                  <a:pt x="28079" y="380949"/>
                </a:lnTo>
                <a:lnTo>
                  <a:pt x="31648" y="379222"/>
                </a:lnTo>
                <a:lnTo>
                  <a:pt x="35153" y="376440"/>
                </a:lnTo>
                <a:lnTo>
                  <a:pt x="37871" y="368998"/>
                </a:lnTo>
                <a:lnTo>
                  <a:pt x="39293" y="366306"/>
                </a:lnTo>
                <a:lnTo>
                  <a:pt x="39839" y="364820"/>
                </a:lnTo>
                <a:lnTo>
                  <a:pt x="39966" y="364451"/>
                </a:lnTo>
                <a:lnTo>
                  <a:pt x="39725" y="364718"/>
                </a:lnTo>
                <a:lnTo>
                  <a:pt x="40157" y="363131"/>
                </a:lnTo>
                <a:lnTo>
                  <a:pt x="40589" y="361543"/>
                </a:lnTo>
                <a:lnTo>
                  <a:pt x="40894" y="360832"/>
                </a:lnTo>
                <a:lnTo>
                  <a:pt x="41516" y="359397"/>
                </a:lnTo>
                <a:lnTo>
                  <a:pt x="42379" y="356222"/>
                </a:lnTo>
                <a:lnTo>
                  <a:pt x="40525" y="360489"/>
                </a:lnTo>
                <a:lnTo>
                  <a:pt x="43243" y="353047"/>
                </a:lnTo>
                <a:lnTo>
                  <a:pt x="45402" y="345084"/>
                </a:lnTo>
                <a:lnTo>
                  <a:pt x="48120" y="337642"/>
                </a:lnTo>
                <a:lnTo>
                  <a:pt x="48069" y="336588"/>
                </a:lnTo>
                <a:lnTo>
                  <a:pt x="49047" y="335495"/>
                </a:lnTo>
                <a:lnTo>
                  <a:pt x="48983" y="334454"/>
                </a:lnTo>
                <a:lnTo>
                  <a:pt x="48501" y="335000"/>
                </a:lnTo>
                <a:lnTo>
                  <a:pt x="49847" y="331279"/>
                </a:lnTo>
                <a:lnTo>
                  <a:pt x="50660" y="327050"/>
                </a:lnTo>
                <a:lnTo>
                  <a:pt x="51562" y="324561"/>
                </a:lnTo>
                <a:lnTo>
                  <a:pt x="51587" y="324916"/>
                </a:lnTo>
                <a:lnTo>
                  <a:pt x="52019" y="323329"/>
                </a:lnTo>
                <a:lnTo>
                  <a:pt x="52946" y="321183"/>
                </a:lnTo>
                <a:lnTo>
                  <a:pt x="53378" y="319595"/>
                </a:lnTo>
                <a:lnTo>
                  <a:pt x="60121" y="299161"/>
                </a:lnTo>
                <a:lnTo>
                  <a:pt x="71043" y="257835"/>
                </a:lnTo>
                <a:lnTo>
                  <a:pt x="77749" y="217297"/>
                </a:lnTo>
                <a:lnTo>
                  <a:pt x="78549" y="210591"/>
                </a:lnTo>
                <a:lnTo>
                  <a:pt x="79590" y="203949"/>
                </a:lnTo>
                <a:lnTo>
                  <a:pt x="82283" y="190842"/>
                </a:lnTo>
                <a:lnTo>
                  <a:pt x="83324" y="184200"/>
                </a:lnTo>
                <a:lnTo>
                  <a:pt x="84899" y="177457"/>
                </a:lnTo>
                <a:lnTo>
                  <a:pt x="86423" y="170776"/>
                </a:lnTo>
                <a:lnTo>
                  <a:pt x="87845" y="164185"/>
                </a:lnTo>
                <a:lnTo>
                  <a:pt x="89141" y="157759"/>
                </a:lnTo>
                <a:lnTo>
                  <a:pt x="90538" y="151015"/>
                </a:lnTo>
                <a:lnTo>
                  <a:pt x="91643" y="144284"/>
                </a:lnTo>
                <a:lnTo>
                  <a:pt x="92544" y="137566"/>
                </a:lnTo>
                <a:lnTo>
                  <a:pt x="93357" y="130860"/>
                </a:lnTo>
                <a:lnTo>
                  <a:pt x="94526" y="123901"/>
                </a:lnTo>
                <a:lnTo>
                  <a:pt x="96901" y="110375"/>
                </a:lnTo>
                <a:lnTo>
                  <a:pt x="98069" y="103416"/>
                </a:lnTo>
                <a:lnTo>
                  <a:pt x="98945" y="96634"/>
                </a:lnTo>
                <a:lnTo>
                  <a:pt x="99974" y="89789"/>
                </a:lnTo>
                <a:lnTo>
                  <a:pt x="101104" y="83032"/>
                </a:lnTo>
                <a:lnTo>
                  <a:pt x="102285" y="76517"/>
                </a:lnTo>
                <a:lnTo>
                  <a:pt x="103479" y="70180"/>
                </a:lnTo>
                <a:lnTo>
                  <a:pt x="104571" y="63855"/>
                </a:lnTo>
                <a:lnTo>
                  <a:pt x="105473" y="57531"/>
                </a:lnTo>
                <a:lnTo>
                  <a:pt x="106070" y="51219"/>
                </a:lnTo>
                <a:lnTo>
                  <a:pt x="106819" y="45948"/>
                </a:lnTo>
                <a:lnTo>
                  <a:pt x="107505" y="39636"/>
                </a:lnTo>
                <a:lnTo>
                  <a:pt x="107696" y="33858"/>
                </a:lnTo>
                <a:lnTo>
                  <a:pt x="107581" y="31775"/>
                </a:lnTo>
                <a:lnTo>
                  <a:pt x="107950" y="29133"/>
                </a:lnTo>
                <a:lnTo>
                  <a:pt x="107835" y="27051"/>
                </a:lnTo>
                <a:lnTo>
                  <a:pt x="108140" y="23368"/>
                </a:lnTo>
                <a:close/>
              </a:path>
              <a:path w="514984" h="534035">
                <a:moveTo>
                  <a:pt x="344995" y="96520"/>
                </a:moveTo>
                <a:lnTo>
                  <a:pt x="343039" y="89801"/>
                </a:lnTo>
                <a:lnTo>
                  <a:pt x="341807" y="86715"/>
                </a:lnTo>
                <a:lnTo>
                  <a:pt x="339547" y="83680"/>
                </a:lnTo>
                <a:lnTo>
                  <a:pt x="337337" y="81686"/>
                </a:lnTo>
                <a:lnTo>
                  <a:pt x="334505" y="78143"/>
                </a:lnTo>
                <a:lnTo>
                  <a:pt x="331800" y="76695"/>
                </a:lnTo>
                <a:lnTo>
                  <a:pt x="328612" y="75793"/>
                </a:lnTo>
                <a:lnTo>
                  <a:pt x="324866" y="74383"/>
                </a:lnTo>
                <a:lnTo>
                  <a:pt x="320192" y="75120"/>
                </a:lnTo>
                <a:lnTo>
                  <a:pt x="311950" y="77584"/>
                </a:lnTo>
                <a:lnTo>
                  <a:pt x="308432" y="80365"/>
                </a:lnTo>
                <a:lnTo>
                  <a:pt x="304380" y="82638"/>
                </a:lnTo>
                <a:lnTo>
                  <a:pt x="299326" y="86004"/>
                </a:lnTo>
                <a:lnTo>
                  <a:pt x="295325" y="89331"/>
                </a:lnTo>
                <a:lnTo>
                  <a:pt x="291388" y="93687"/>
                </a:lnTo>
                <a:lnTo>
                  <a:pt x="281876" y="102781"/>
                </a:lnTo>
                <a:lnTo>
                  <a:pt x="255003" y="130670"/>
                </a:lnTo>
                <a:lnTo>
                  <a:pt x="236588" y="152184"/>
                </a:lnTo>
                <a:lnTo>
                  <a:pt x="231863" y="157594"/>
                </a:lnTo>
                <a:lnTo>
                  <a:pt x="227266" y="163207"/>
                </a:lnTo>
                <a:lnTo>
                  <a:pt x="222669" y="169011"/>
                </a:lnTo>
                <a:lnTo>
                  <a:pt x="218554" y="174282"/>
                </a:lnTo>
                <a:lnTo>
                  <a:pt x="213588" y="180543"/>
                </a:lnTo>
                <a:lnTo>
                  <a:pt x="183794" y="218440"/>
                </a:lnTo>
                <a:lnTo>
                  <a:pt x="156311" y="256857"/>
                </a:lnTo>
                <a:lnTo>
                  <a:pt x="147447" y="269811"/>
                </a:lnTo>
                <a:lnTo>
                  <a:pt x="142659" y="276618"/>
                </a:lnTo>
                <a:lnTo>
                  <a:pt x="133057" y="289826"/>
                </a:lnTo>
                <a:lnTo>
                  <a:pt x="128536" y="296329"/>
                </a:lnTo>
                <a:lnTo>
                  <a:pt x="112153" y="321144"/>
                </a:lnTo>
                <a:lnTo>
                  <a:pt x="105537" y="330796"/>
                </a:lnTo>
                <a:lnTo>
                  <a:pt x="92214" y="349707"/>
                </a:lnTo>
                <a:lnTo>
                  <a:pt x="85039" y="360070"/>
                </a:lnTo>
                <a:lnTo>
                  <a:pt x="80175" y="366572"/>
                </a:lnTo>
                <a:lnTo>
                  <a:pt x="71551" y="380568"/>
                </a:lnTo>
                <a:lnTo>
                  <a:pt x="69634" y="383794"/>
                </a:lnTo>
                <a:lnTo>
                  <a:pt x="69329" y="387477"/>
                </a:lnTo>
                <a:lnTo>
                  <a:pt x="70053" y="391109"/>
                </a:lnTo>
                <a:lnTo>
                  <a:pt x="69570" y="391655"/>
                </a:lnTo>
                <a:lnTo>
                  <a:pt x="70116" y="392150"/>
                </a:lnTo>
                <a:lnTo>
                  <a:pt x="68643" y="393788"/>
                </a:lnTo>
                <a:lnTo>
                  <a:pt x="68694" y="394843"/>
                </a:lnTo>
                <a:lnTo>
                  <a:pt x="68211" y="395389"/>
                </a:lnTo>
                <a:lnTo>
                  <a:pt x="67284" y="397522"/>
                </a:lnTo>
                <a:lnTo>
                  <a:pt x="67398" y="399605"/>
                </a:lnTo>
                <a:lnTo>
                  <a:pt x="67030" y="402247"/>
                </a:lnTo>
                <a:lnTo>
                  <a:pt x="84899" y="421347"/>
                </a:lnTo>
                <a:lnTo>
                  <a:pt x="91605" y="419468"/>
                </a:lnTo>
                <a:lnTo>
                  <a:pt x="95719" y="418236"/>
                </a:lnTo>
                <a:lnTo>
                  <a:pt x="98183" y="415505"/>
                </a:lnTo>
                <a:lnTo>
                  <a:pt x="101193" y="413283"/>
                </a:lnTo>
                <a:lnTo>
                  <a:pt x="104711" y="410502"/>
                </a:lnTo>
                <a:lnTo>
                  <a:pt x="115544" y="398500"/>
                </a:lnTo>
                <a:lnTo>
                  <a:pt x="119430" y="393090"/>
                </a:lnTo>
                <a:lnTo>
                  <a:pt x="124358" y="387629"/>
                </a:lnTo>
                <a:lnTo>
                  <a:pt x="128244" y="382892"/>
                </a:lnTo>
                <a:lnTo>
                  <a:pt x="133007" y="377621"/>
                </a:lnTo>
                <a:lnTo>
                  <a:pt x="137579" y="372821"/>
                </a:lnTo>
                <a:lnTo>
                  <a:pt x="158762" y="349364"/>
                </a:lnTo>
                <a:lnTo>
                  <a:pt x="166928" y="339991"/>
                </a:lnTo>
                <a:lnTo>
                  <a:pt x="175031" y="330365"/>
                </a:lnTo>
                <a:lnTo>
                  <a:pt x="183032" y="320522"/>
                </a:lnTo>
                <a:lnTo>
                  <a:pt x="190931" y="310667"/>
                </a:lnTo>
                <a:lnTo>
                  <a:pt x="198843" y="301028"/>
                </a:lnTo>
                <a:lnTo>
                  <a:pt x="206870" y="291757"/>
                </a:lnTo>
                <a:lnTo>
                  <a:pt x="224790" y="271780"/>
                </a:lnTo>
                <a:lnTo>
                  <a:pt x="233654" y="261620"/>
                </a:lnTo>
                <a:lnTo>
                  <a:pt x="242290" y="251421"/>
                </a:lnTo>
                <a:lnTo>
                  <a:pt x="250431" y="241935"/>
                </a:lnTo>
                <a:lnTo>
                  <a:pt x="260413" y="230644"/>
                </a:lnTo>
                <a:lnTo>
                  <a:pt x="269455" y="220230"/>
                </a:lnTo>
                <a:lnTo>
                  <a:pt x="295821" y="186829"/>
                </a:lnTo>
                <a:lnTo>
                  <a:pt x="320852" y="150761"/>
                </a:lnTo>
                <a:lnTo>
                  <a:pt x="341045" y="109791"/>
                </a:lnTo>
                <a:lnTo>
                  <a:pt x="343268" y="102882"/>
                </a:lnTo>
                <a:lnTo>
                  <a:pt x="344995" y="96520"/>
                </a:lnTo>
                <a:close/>
              </a:path>
              <a:path w="514984" h="534035">
                <a:moveTo>
                  <a:pt x="470979" y="268554"/>
                </a:moveTo>
                <a:lnTo>
                  <a:pt x="468160" y="261175"/>
                </a:lnTo>
                <a:lnTo>
                  <a:pt x="467550" y="259638"/>
                </a:lnTo>
                <a:lnTo>
                  <a:pt x="464781" y="257136"/>
                </a:lnTo>
                <a:lnTo>
                  <a:pt x="461962" y="253606"/>
                </a:lnTo>
                <a:lnTo>
                  <a:pt x="456120" y="252298"/>
                </a:lnTo>
                <a:lnTo>
                  <a:pt x="449351" y="253123"/>
                </a:lnTo>
                <a:lnTo>
                  <a:pt x="444677" y="253860"/>
                </a:lnTo>
                <a:lnTo>
                  <a:pt x="441058" y="254546"/>
                </a:lnTo>
                <a:lnTo>
                  <a:pt x="436384" y="255270"/>
                </a:lnTo>
                <a:lnTo>
                  <a:pt x="423481" y="258991"/>
                </a:lnTo>
                <a:lnTo>
                  <a:pt x="410997" y="263817"/>
                </a:lnTo>
                <a:lnTo>
                  <a:pt x="398919" y="268998"/>
                </a:lnTo>
                <a:lnTo>
                  <a:pt x="386118" y="274294"/>
                </a:lnTo>
                <a:lnTo>
                  <a:pt x="350850" y="289394"/>
                </a:lnTo>
                <a:lnTo>
                  <a:pt x="309003" y="312635"/>
                </a:lnTo>
                <a:lnTo>
                  <a:pt x="273621" y="334162"/>
                </a:lnTo>
                <a:lnTo>
                  <a:pt x="261785" y="341198"/>
                </a:lnTo>
                <a:lnTo>
                  <a:pt x="249834" y="347954"/>
                </a:lnTo>
                <a:lnTo>
                  <a:pt x="237718" y="354266"/>
                </a:lnTo>
                <a:lnTo>
                  <a:pt x="225425" y="360248"/>
                </a:lnTo>
                <a:lnTo>
                  <a:pt x="213182" y="366293"/>
                </a:lnTo>
                <a:lnTo>
                  <a:pt x="172059" y="391579"/>
                </a:lnTo>
                <a:lnTo>
                  <a:pt x="146570" y="410159"/>
                </a:lnTo>
                <a:lnTo>
                  <a:pt x="138696" y="415671"/>
                </a:lnTo>
                <a:lnTo>
                  <a:pt x="113322" y="445884"/>
                </a:lnTo>
                <a:lnTo>
                  <a:pt x="116027" y="452412"/>
                </a:lnTo>
                <a:lnTo>
                  <a:pt x="117182" y="454456"/>
                </a:lnTo>
                <a:lnTo>
                  <a:pt x="120497" y="457441"/>
                </a:lnTo>
                <a:lnTo>
                  <a:pt x="124548" y="464070"/>
                </a:lnTo>
                <a:lnTo>
                  <a:pt x="133096" y="466826"/>
                </a:lnTo>
                <a:lnTo>
                  <a:pt x="140843" y="464908"/>
                </a:lnTo>
                <a:lnTo>
                  <a:pt x="142379" y="464324"/>
                </a:lnTo>
                <a:lnTo>
                  <a:pt x="143421" y="464273"/>
                </a:lnTo>
                <a:lnTo>
                  <a:pt x="144411" y="463181"/>
                </a:lnTo>
                <a:lnTo>
                  <a:pt x="158254" y="457847"/>
                </a:lnTo>
                <a:lnTo>
                  <a:pt x="159766" y="457225"/>
                </a:lnTo>
                <a:lnTo>
                  <a:pt x="160515" y="456920"/>
                </a:lnTo>
                <a:lnTo>
                  <a:pt x="164477" y="455295"/>
                </a:lnTo>
                <a:lnTo>
                  <a:pt x="177126" y="450367"/>
                </a:lnTo>
                <a:lnTo>
                  <a:pt x="183349" y="447814"/>
                </a:lnTo>
                <a:lnTo>
                  <a:pt x="205257" y="438010"/>
                </a:lnTo>
                <a:lnTo>
                  <a:pt x="227164" y="428307"/>
                </a:lnTo>
                <a:lnTo>
                  <a:pt x="270103" y="407263"/>
                </a:lnTo>
                <a:lnTo>
                  <a:pt x="310159" y="383997"/>
                </a:lnTo>
                <a:lnTo>
                  <a:pt x="358889" y="356679"/>
                </a:lnTo>
                <a:lnTo>
                  <a:pt x="370636" y="350443"/>
                </a:lnTo>
                <a:lnTo>
                  <a:pt x="382409" y="344233"/>
                </a:lnTo>
                <a:lnTo>
                  <a:pt x="393915" y="337870"/>
                </a:lnTo>
                <a:lnTo>
                  <a:pt x="411480" y="327126"/>
                </a:lnTo>
                <a:lnTo>
                  <a:pt x="417804" y="323075"/>
                </a:lnTo>
                <a:lnTo>
                  <a:pt x="424230" y="318909"/>
                </a:lnTo>
                <a:lnTo>
                  <a:pt x="430885" y="314693"/>
                </a:lnTo>
                <a:lnTo>
                  <a:pt x="436257" y="311213"/>
                </a:lnTo>
                <a:lnTo>
                  <a:pt x="441375" y="307695"/>
                </a:lnTo>
                <a:lnTo>
                  <a:pt x="446760" y="303669"/>
                </a:lnTo>
                <a:lnTo>
                  <a:pt x="451078" y="299986"/>
                </a:lnTo>
                <a:lnTo>
                  <a:pt x="459511" y="292989"/>
                </a:lnTo>
                <a:lnTo>
                  <a:pt x="462953" y="289166"/>
                </a:lnTo>
                <a:lnTo>
                  <a:pt x="467563" y="282930"/>
                </a:lnTo>
                <a:lnTo>
                  <a:pt x="470509" y="275932"/>
                </a:lnTo>
                <a:lnTo>
                  <a:pt x="470979" y="268554"/>
                </a:lnTo>
                <a:close/>
              </a:path>
              <a:path w="514984" h="534035">
                <a:moveTo>
                  <a:pt x="514883" y="481634"/>
                </a:moveTo>
                <a:lnTo>
                  <a:pt x="513969" y="474865"/>
                </a:lnTo>
                <a:lnTo>
                  <a:pt x="510476" y="468744"/>
                </a:lnTo>
                <a:lnTo>
                  <a:pt x="509866" y="467194"/>
                </a:lnTo>
                <a:lnTo>
                  <a:pt x="507098" y="464705"/>
                </a:lnTo>
                <a:lnTo>
                  <a:pt x="502297" y="463346"/>
                </a:lnTo>
                <a:lnTo>
                  <a:pt x="499046" y="461403"/>
                </a:lnTo>
                <a:lnTo>
                  <a:pt x="494804" y="460540"/>
                </a:lnTo>
                <a:lnTo>
                  <a:pt x="493204" y="460095"/>
                </a:lnTo>
                <a:lnTo>
                  <a:pt x="491121" y="460184"/>
                </a:lnTo>
                <a:lnTo>
                  <a:pt x="488480" y="459778"/>
                </a:lnTo>
                <a:lnTo>
                  <a:pt x="477405" y="458698"/>
                </a:lnTo>
                <a:lnTo>
                  <a:pt x="470522" y="457847"/>
                </a:lnTo>
                <a:lnTo>
                  <a:pt x="463435" y="457111"/>
                </a:lnTo>
                <a:lnTo>
                  <a:pt x="456361" y="456552"/>
                </a:lnTo>
                <a:lnTo>
                  <a:pt x="449503" y="456298"/>
                </a:lnTo>
                <a:lnTo>
                  <a:pt x="435648" y="456184"/>
                </a:lnTo>
                <a:lnTo>
                  <a:pt x="421690" y="456819"/>
                </a:lnTo>
                <a:lnTo>
                  <a:pt x="407670" y="457949"/>
                </a:lnTo>
                <a:lnTo>
                  <a:pt x="393611" y="459320"/>
                </a:lnTo>
                <a:lnTo>
                  <a:pt x="380225" y="460451"/>
                </a:lnTo>
                <a:lnTo>
                  <a:pt x="366725" y="461187"/>
                </a:lnTo>
                <a:lnTo>
                  <a:pt x="339801" y="462267"/>
                </a:lnTo>
                <a:lnTo>
                  <a:pt x="325615" y="463016"/>
                </a:lnTo>
                <a:lnTo>
                  <a:pt x="282994" y="467436"/>
                </a:lnTo>
                <a:lnTo>
                  <a:pt x="238861" y="475234"/>
                </a:lnTo>
                <a:lnTo>
                  <a:pt x="224383" y="477913"/>
                </a:lnTo>
                <a:lnTo>
                  <a:pt x="185394" y="485482"/>
                </a:lnTo>
                <a:lnTo>
                  <a:pt x="160375" y="502945"/>
                </a:lnTo>
                <a:lnTo>
                  <a:pt x="160705" y="509574"/>
                </a:lnTo>
                <a:lnTo>
                  <a:pt x="160274" y="511162"/>
                </a:lnTo>
                <a:lnTo>
                  <a:pt x="160743" y="519518"/>
                </a:lnTo>
                <a:lnTo>
                  <a:pt x="164731" y="525106"/>
                </a:lnTo>
                <a:lnTo>
                  <a:pt x="170700" y="528497"/>
                </a:lnTo>
                <a:lnTo>
                  <a:pt x="173951" y="530453"/>
                </a:lnTo>
                <a:lnTo>
                  <a:pt x="177088" y="530313"/>
                </a:lnTo>
                <a:lnTo>
                  <a:pt x="180771" y="530669"/>
                </a:lnTo>
                <a:lnTo>
                  <a:pt x="182372" y="531126"/>
                </a:lnTo>
                <a:lnTo>
                  <a:pt x="183908" y="530529"/>
                </a:lnTo>
                <a:lnTo>
                  <a:pt x="189141" y="530288"/>
                </a:lnTo>
                <a:lnTo>
                  <a:pt x="191782" y="530694"/>
                </a:lnTo>
                <a:lnTo>
                  <a:pt x="194919" y="530555"/>
                </a:lnTo>
                <a:lnTo>
                  <a:pt x="198107" y="531456"/>
                </a:lnTo>
                <a:lnTo>
                  <a:pt x="203339" y="531228"/>
                </a:lnTo>
                <a:lnTo>
                  <a:pt x="204939" y="531685"/>
                </a:lnTo>
                <a:lnTo>
                  <a:pt x="201803" y="531825"/>
                </a:lnTo>
                <a:lnTo>
                  <a:pt x="205346" y="532053"/>
                </a:lnTo>
                <a:lnTo>
                  <a:pt x="211264" y="532447"/>
                </a:lnTo>
                <a:lnTo>
                  <a:pt x="216560" y="533247"/>
                </a:lnTo>
                <a:lnTo>
                  <a:pt x="215506" y="533298"/>
                </a:lnTo>
                <a:lnTo>
                  <a:pt x="216662" y="533349"/>
                </a:lnTo>
                <a:lnTo>
                  <a:pt x="227063" y="533831"/>
                </a:lnTo>
                <a:lnTo>
                  <a:pt x="250063" y="532790"/>
                </a:lnTo>
                <a:lnTo>
                  <a:pt x="273672" y="533311"/>
                </a:lnTo>
                <a:lnTo>
                  <a:pt x="282041" y="532930"/>
                </a:lnTo>
                <a:lnTo>
                  <a:pt x="288378" y="532561"/>
                </a:lnTo>
                <a:lnTo>
                  <a:pt x="301269" y="531622"/>
                </a:lnTo>
                <a:lnTo>
                  <a:pt x="307619" y="531253"/>
                </a:lnTo>
                <a:lnTo>
                  <a:pt x="320509" y="530110"/>
                </a:lnTo>
                <a:lnTo>
                  <a:pt x="333336" y="528726"/>
                </a:lnTo>
                <a:lnTo>
                  <a:pt x="358648" y="525830"/>
                </a:lnTo>
                <a:lnTo>
                  <a:pt x="371957" y="524598"/>
                </a:lnTo>
                <a:lnTo>
                  <a:pt x="412330" y="520801"/>
                </a:lnTo>
                <a:lnTo>
                  <a:pt x="443458" y="515213"/>
                </a:lnTo>
                <a:lnTo>
                  <a:pt x="450735" y="513613"/>
                </a:lnTo>
                <a:lnTo>
                  <a:pt x="489915" y="501764"/>
                </a:lnTo>
                <a:lnTo>
                  <a:pt x="495985" y="499237"/>
                </a:lnTo>
                <a:lnTo>
                  <a:pt x="502132" y="496874"/>
                </a:lnTo>
                <a:lnTo>
                  <a:pt x="508228" y="493445"/>
                </a:lnTo>
                <a:lnTo>
                  <a:pt x="514883" y="481634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1214382" y="285716"/>
            <a:ext cx="157877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alatino Linotype" pitchFamily="18" charset="0"/>
              </a:rPr>
              <a:t>Интернет</a:t>
            </a:r>
            <a:r>
              <a:rPr lang="ru-RU" sz="4400" b="1" dirty="0" smtClean="0">
                <a:latin typeface="Palatino Linotype" pitchFamily="18" charset="0"/>
              </a:rPr>
              <a:t> (от англ. Internet, от Interconnected Networks – объединённые сети) – это всемирная сеть компьютеров, объединенных друг с другом с помощью специальных электронных адресов, предназначенная для хранения и передачи информации</a:t>
            </a:r>
            <a:endParaRPr lang="ru-RU" sz="4400" dirty="0">
              <a:latin typeface="Palatino Linotype" pitchFamily="18" charset="0"/>
            </a:endParaRPr>
          </a:p>
        </p:txBody>
      </p:sp>
      <p:pic>
        <p:nvPicPr>
          <p:cNvPr id="2050" name="Picture 2" descr="E:\школа\информационная культура\фото для биб.уроков\история книги\9bf7d224275590d56b5b815d8507430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40" y="4712463"/>
            <a:ext cx="5857916" cy="4979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E:\школа\информационная культура\фото для биб.уроков\история книги\Programmnoe_obespechenie_1.jpg"/>
          <p:cNvPicPr>
            <a:picLocks noChangeAspect="1" noChangeArrowheads="1"/>
          </p:cNvPicPr>
          <p:nvPr/>
        </p:nvPicPr>
        <p:blipFill>
          <a:blip r:embed="rId9"/>
          <a:srcRect l="5000" t="3125" r="2750" b="4062"/>
          <a:stretch>
            <a:fillRect/>
          </a:stretch>
        </p:blipFill>
        <p:spPr bwMode="auto">
          <a:xfrm>
            <a:off x="7000860" y="5572128"/>
            <a:ext cx="5072098" cy="4082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571785" y="4931497"/>
            <a:ext cx="5716270" cy="5355590"/>
            <a:chOff x="12571785" y="4931497"/>
            <a:chExt cx="5716270" cy="5355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1785" y="4931497"/>
              <a:ext cx="5716213" cy="53555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14612303" y="7406055"/>
              <a:ext cx="2747645" cy="544195"/>
            </a:xfrm>
            <a:custGeom>
              <a:avLst/>
              <a:gdLst/>
              <a:ahLst/>
              <a:cxnLst/>
              <a:rect l="l" t="t" r="r" b="b"/>
              <a:pathLst>
                <a:path w="2747644" h="544195">
                  <a:moveTo>
                    <a:pt x="1971738" y="543915"/>
                  </a:moveTo>
                  <a:lnTo>
                    <a:pt x="1887943" y="335991"/>
                  </a:lnTo>
                  <a:lnTo>
                    <a:pt x="851293" y="335991"/>
                  </a:lnTo>
                  <a:lnTo>
                    <a:pt x="789216" y="543915"/>
                  </a:lnTo>
                  <a:lnTo>
                    <a:pt x="1971738" y="543915"/>
                  </a:lnTo>
                  <a:close/>
                </a:path>
                <a:path w="2747644" h="544195">
                  <a:moveTo>
                    <a:pt x="2747099" y="207568"/>
                  </a:moveTo>
                  <a:lnTo>
                    <a:pt x="2691155" y="143510"/>
                  </a:lnTo>
                  <a:lnTo>
                    <a:pt x="2643111" y="89890"/>
                  </a:lnTo>
                  <a:lnTo>
                    <a:pt x="2601150" y="45402"/>
                  </a:lnTo>
                  <a:lnTo>
                    <a:pt x="2559697" y="19164"/>
                  </a:lnTo>
                  <a:lnTo>
                    <a:pt x="2512771" y="5676"/>
                  </a:lnTo>
                  <a:lnTo>
                    <a:pt x="2474353" y="711"/>
                  </a:lnTo>
                  <a:lnTo>
                    <a:pt x="2458440" y="0"/>
                  </a:lnTo>
                  <a:lnTo>
                    <a:pt x="272440" y="0"/>
                  </a:lnTo>
                  <a:lnTo>
                    <a:pt x="215684" y="5575"/>
                  </a:lnTo>
                  <a:lnTo>
                    <a:pt x="185686" y="17830"/>
                  </a:lnTo>
                  <a:lnTo>
                    <a:pt x="173926" y="30086"/>
                  </a:lnTo>
                  <a:lnTo>
                    <a:pt x="171907" y="35661"/>
                  </a:lnTo>
                  <a:lnTo>
                    <a:pt x="0" y="220522"/>
                  </a:lnTo>
                  <a:lnTo>
                    <a:pt x="2747099" y="207568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59386" y="6182121"/>
              <a:ext cx="174738" cy="2955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928" y="6560030"/>
              <a:ext cx="309909" cy="165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object 8"/>
            <p:cNvSpPr/>
            <p:nvPr/>
          </p:nvSpPr>
          <p:spPr>
            <a:xfrm>
              <a:off x="15209076" y="7113351"/>
              <a:ext cx="1553210" cy="117475"/>
            </a:xfrm>
            <a:custGeom>
              <a:avLst/>
              <a:gdLst/>
              <a:ahLst/>
              <a:cxnLst/>
              <a:rect l="l" t="t" r="r" b="b"/>
              <a:pathLst>
                <a:path w="1553209" h="117475">
                  <a:moveTo>
                    <a:pt x="1552997" y="117343"/>
                  </a:moveTo>
                  <a:lnTo>
                    <a:pt x="0" y="117343"/>
                  </a:lnTo>
                  <a:lnTo>
                    <a:pt x="0" y="0"/>
                  </a:lnTo>
                  <a:lnTo>
                    <a:pt x="1552997" y="0"/>
                  </a:lnTo>
                  <a:lnTo>
                    <a:pt x="1552997" y="117343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26719" y="7911731"/>
              <a:ext cx="4491990" cy="90170"/>
            </a:xfrm>
            <a:custGeom>
              <a:avLst/>
              <a:gdLst/>
              <a:ahLst/>
              <a:cxnLst/>
              <a:rect l="l" t="t" r="r" b="b"/>
              <a:pathLst>
                <a:path w="4491990" h="90170">
                  <a:moveTo>
                    <a:pt x="1821434" y="73952"/>
                  </a:moveTo>
                  <a:lnTo>
                    <a:pt x="1738312" y="70040"/>
                  </a:lnTo>
                  <a:lnTo>
                    <a:pt x="1592821" y="67538"/>
                  </a:lnTo>
                  <a:lnTo>
                    <a:pt x="1291755" y="64389"/>
                  </a:lnTo>
                  <a:lnTo>
                    <a:pt x="903541" y="63068"/>
                  </a:lnTo>
                  <a:lnTo>
                    <a:pt x="528434" y="64363"/>
                  </a:lnTo>
                  <a:lnTo>
                    <a:pt x="275691" y="66903"/>
                  </a:lnTo>
                  <a:lnTo>
                    <a:pt x="244500" y="66700"/>
                  </a:lnTo>
                  <a:lnTo>
                    <a:pt x="186601" y="64465"/>
                  </a:lnTo>
                  <a:lnTo>
                    <a:pt x="135356" y="59093"/>
                  </a:lnTo>
                  <a:lnTo>
                    <a:pt x="91808" y="50469"/>
                  </a:lnTo>
                  <a:lnTo>
                    <a:pt x="43002" y="33426"/>
                  </a:lnTo>
                  <a:lnTo>
                    <a:pt x="10985" y="10871"/>
                  </a:lnTo>
                  <a:lnTo>
                    <a:pt x="8331" y="6515"/>
                  </a:lnTo>
                  <a:lnTo>
                    <a:pt x="5803" y="5511"/>
                  </a:lnTo>
                  <a:lnTo>
                    <a:pt x="1168" y="7340"/>
                  </a:lnTo>
                  <a:lnTo>
                    <a:pt x="0" y="10058"/>
                  </a:lnTo>
                  <a:lnTo>
                    <a:pt x="1270" y="13220"/>
                  </a:lnTo>
                  <a:lnTo>
                    <a:pt x="37795" y="43637"/>
                  </a:lnTo>
                  <a:lnTo>
                    <a:pt x="88277" y="63398"/>
                  </a:lnTo>
                  <a:lnTo>
                    <a:pt x="132905" y="73825"/>
                  </a:lnTo>
                  <a:lnTo>
                    <a:pt x="185140" y="81114"/>
                  </a:lnTo>
                  <a:lnTo>
                    <a:pt x="244030" y="85166"/>
                  </a:lnTo>
                  <a:lnTo>
                    <a:pt x="528434" y="88519"/>
                  </a:lnTo>
                  <a:lnTo>
                    <a:pt x="903541" y="89801"/>
                  </a:lnTo>
                  <a:lnTo>
                    <a:pt x="1343253" y="88087"/>
                  </a:lnTo>
                  <a:lnTo>
                    <a:pt x="1592821" y="85344"/>
                  </a:lnTo>
                  <a:lnTo>
                    <a:pt x="1738312" y="82842"/>
                  </a:lnTo>
                  <a:lnTo>
                    <a:pt x="1819287" y="81076"/>
                  </a:lnTo>
                  <a:lnTo>
                    <a:pt x="1821319" y="79057"/>
                  </a:lnTo>
                  <a:lnTo>
                    <a:pt x="1821434" y="73952"/>
                  </a:lnTo>
                  <a:close/>
                </a:path>
                <a:path w="4491990" h="90170">
                  <a:moveTo>
                    <a:pt x="4491736" y="4800"/>
                  </a:moveTo>
                  <a:lnTo>
                    <a:pt x="4490809" y="2260"/>
                  </a:lnTo>
                  <a:lnTo>
                    <a:pt x="4486376" y="0"/>
                  </a:lnTo>
                  <a:lnTo>
                    <a:pt x="4483557" y="889"/>
                  </a:lnTo>
                  <a:lnTo>
                    <a:pt x="4482122" y="3683"/>
                  </a:lnTo>
                  <a:lnTo>
                    <a:pt x="4477766" y="9017"/>
                  </a:lnTo>
                  <a:lnTo>
                    <a:pt x="4434878" y="34023"/>
                  </a:lnTo>
                  <a:lnTo>
                    <a:pt x="4379252" y="49720"/>
                  </a:lnTo>
                  <a:lnTo>
                    <a:pt x="4331728" y="56819"/>
                  </a:lnTo>
                  <a:lnTo>
                    <a:pt x="4277030" y="60502"/>
                  </a:lnTo>
                  <a:lnTo>
                    <a:pt x="4216120" y="61480"/>
                  </a:lnTo>
                  <a:lnTo>
                    <a:pt x="3963378" y="58940"/>
                  </a:lnTo>
                  <a:lnTo>
                    <a:pt x="3588258" y="57645"/>
                  </a:lnTo>
                  <a:lnTo>
                    <a:pt x="3148558" y="59385"/>
                  </a:lnTo>
                  <a:lnTo>
                    <a:pt x="2898978" y="62128"/>
                  </a:lnTo>
                  <a:lnTo>
                    <a:pt x="2753512" y="64630"/>
                  </a:lnTo>
                  <a:lnTo>
                    <a:pt x="2672537" y="66382"/>
                  </a:lnTo>
                  <a:lnTo>
                    <a:pt x="2670378" y="73507"/>
                  </a:lnTo>
                  <a:lnTo>
                    <a:pt x="2672435" y="75666"/>
                  </a:lnTo>
                  <a:lnTo>
                    <a:pt x="2753512" y="77419"/>
                  </a:lnTo>
                  <a:lnTo>
                    <a:pt x="2898978" y="79921"/>
                  </a:lnTo>
                  <a:lnTo>
                    <a:pt x="3200057" y="83070"/>
                  </a:lnTo>
                  <a:lnTo>
                    <a:pt x="3588258" y="84391"/>
                  </a:lnTo>
                  <a:lnTo>
                    <a:pt x="3963378" y="83108"/>
                  </a:lnTo>
                  <a:lnTo>
                    <a:pt x="4216120" y="80568"/>
                  </a:lnTo>
                  <a:lnTo>
                    <a:pt x="4277995" y="78117"/>
                  </a:lnTo>
                  <a:lnTo>
                    <a:pt x="4333684" y="72491"/>
                  </a:lnTo>
                  <a:lnTo>
                    <a:pt x="4382224" y="63538"/>
                  </a:lnTo>
                  <a:lnTo>
                    <a:pt x="4422673" y="51828"/>
                  </a:lnTo>
                  <a:lnTo>
                    <a:pt x="4466018" y="31115"/>
                  </a:lnTo>
                  <a:lnTo>
                    <a:pt x="4490580" y="7759"/>
                  </a:lnTo>
                  <a:lnTo>
                    <a:pt x="4491736" y="4800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19123" y="7375664"/>
              <a:ext cx="2533650" cy="339725"/>
            </a:xfrm>
            <a:custGeom>
              <a:avLst/>
              <a:gdLst/>
              <a:ahLst/>
              <a:cxnLst/>
              <a:rect l="l" t="t" r="r" b="b"/>
              <a:pathLst>
                <a:path w="2533650" h="339725">
                  <a:moveTo>
                    <a:pt x="239509" y="18465"/>
                  </a:moveTo>
                  <a:lnTo>
                    <a:pt x="217500" y="3162"/>
                  </a:lnTo>
                  <a:lnTo>
                    <a:pt x="0" y="315963"/>
                  </a:lnTo>
                  <a:lnTo>
                    <a:pt x="22021" y="331279"/>
                  </a:lnTo>
                  <a:lnTo>
                    <a:pt x="239509" y="18465"/>
                  </a:lnTo>
                  <a:close/>
                </a:path>
                <a:path w="2533650" h="339725">
                  <a:moveTo>
                    <a:pt x="398576" y="26949"/>
                  </a:moveTo>
                  <a:lnTo>
                    <a:pt x="376555" y="11633"/>
                  </a:lnTo>
                  <a:lnTo>
                    <a:pt x="158978" y="324383"/>
                  </a:lnTo>
                  <a:lnTo>
                    <a:pt x="180987" y="339699"/>
                  </a:lnTo>
                  <a:lnTo>
                    <a:pt x="398576" y="26949"/>
                  </a:lnTo>
                  <a:close/>
                </a:path>
                <a:path w="2533650" h="339725">
                  <a:moveTo>
                    <a:pt x="549046" y="15951"/>
                  </a:moveTo>
                  <a:lnTo>
                    <a:pt x="524433" y="5321"/>
                  </a:lnTo>
                  <a:lnTo>
                    <a:pt x="403834" y="284645"/>
                  </a:lnTo>
                  <a:lnTo>
                    <a:pt x="428459" y="295262"/>
                  </a:lnTo>
                  <a:lnTo>
                    <a:pt x="549046" y="15951"/>
                  </a:lnTo>
                  <a:close/>
                </a:path>
                <a:path w="2533650" h="339725">
                  <a:moveTo>
                    <a:pt x="741476" y="15595"/>
                  </a:moveTo>
                  <a:lnTo>
                    <a:pt x="716457" y="5930"/>
                  </a:lnTo>
                  <a:lnTo>
                    <a:pt x="595668" y="318706"/>
                  </a:lnTo>
                  <a:lnTo>
                    <a:pt x="620674" y="328358"/>
                  </a:lnTo>
                  <a:lnTo>
                    <a:pt x="741476" y="15595"/>
                  </a:lnTo>
                  <a:close/>
                </a:path>
                <a:path w="2533650" h="339725">
                  <a:moveTo>
                    <a:pt x="906716" y="16090"/>
                  </a:moveTo>
                  <a:lnTo>
                    <a:pt x="882243" y="5130"/>
                  </a:lnTo>
                  <a:lnTo>
                    <a:pt x="757123" y="284416"/>
                  </a:lnTo>
                  <a:lnTo>
                    <a:pt x="781583" y="295376"/>
                  </a:lnTo>
                  <a:lnTo>
                    <a:pt x="906716" y="16090"/>
                  </a:lnTo>
                  <a:close/>
                </a:path>
                <a:path w="2533650" h="339725">
                  <a:moveTo>
                    <a:pt x="1052195" y="15011"/>
                  </a:moveTo>
                  <a:lnTo>
                    <a:pt x="1026782" y="6477"/>
                  </a:lnTo>
                  <a:lnTo>
                    <a:pt x="932967" y="285762"/>
                  </a:lnTo>
                  <a:lnTo>
                    <a:pt x="958392" y="294297"/>
                  </a:lnTo>
                  <a:lnTo>
                    <a:pt x="1052195" y="15011"/>
                  </a:lnTo>
                  <a:close/>
                </a:path>
                <a:path w="2533650" h="339725">
                  <a:moveTo>
                    <a:pt x="1251826" y="13817"/>
                  </a:moveTo>
                  <a:lnTo>
                    <a:pt x="1225765" y="7531"/>
                  </a:lnTo>
                  <a:lnTo>
                    <a:pt x="1158379" y="286766"/>
                  </a:lnTo>
                  <a:lnTo>
                    <a:pt x="1184440" y="293065"/>
                  </a:lnTo>
                  <a:lnTo>
                    <a:pt x="1251826" y="13817"/>
                  </a:lnTo>
                  <a:close/>
                </a:path>
                <a:path w="2533650" h="339725">
                  <a:moveTo>
                    <a:pt x="1406144" y="11480"/>
                  </a:moveTo>
                  <a:lnTo>
                    <a:pt x="1379385" y="9766"/>
                  </a:lnTo>
                  <a:lnTo>
                    <a:pt x="1361567" y="289039"/>
                  </a:lnTo>
                  <a:lnTo>
                    <a:pt x="1388325" y="290753"/>
                  </a:lnTo>
                  <a:lnTo>
                    <a:pt x="1406144" y="11480"/>
                  </a:lnTo>
                  <a:close/>
                </a:path>
                <a:path w="2533650" h="339725">
                  <a:moveTo>
                    <a:pt x="1562582" y="289115"/>
                  </a:moveTo>
                  <a:lnTo>
                    <a:pt x="1546961" y="9829"/>
                  </a:lnTo>
                  <a:lnTo>
                    <a:pt x="1520190" y="11328"/>
                  </a:lnTo>
                  <a:lnTo>
                    <a:pt x="1535811" y="290601"/>
                  </a:lnTo>
                  <a:lnTo>
                    <a:pt x="1562582" y="289115"/>
                  </a:lnTo>
                  <a:close/>
                </a:path>
                <a:path w="2533650" h="339725">
                  <a:moveTo>
                    <a:pt x="1758962" y="274815"/>
                  </a:moveTo>
                  <a:lnTo>
                    <a:pt x="1704149" y="0"/>
                  </a:lnTo>
                  <a:lnTo>
                    <a:pt x="1677860" y="5245"/>
                  </a:lnTo>
                  <a:lnTo>
                    <a:pt x="1732673" y="280060"/>
                  </a:lnTo>
                  <a:lnTo>
                    <a:pt x="1758962" y="274815"/>
                  </a:lnTo>
                  <a:close/>
                </a:path>
                <a:path w="2533650" h="339725">
                  <a:moveTo>
                    <a:pt x="1954834" y="285394"/>
                  </a:moveTo>
                  <a:lnTo>
                    <a:pt x="1854301" y="6121"/>
                  </a:lnTo>
                  <a:lnTo>
                    <a:pt x="1829066" y="15201"/>
                  </a:lnTo>
                  <a:lnTo>
                    <a:pt x="1929612" y="294474"/>
                  </a:lnTo>
                  <a:lnTo>
                    <a:pt x="1954834" y="285394"/>
                  </a:lnTo>
                  <a:close/>
                </a:path>
                <a:path w="2533650" h="339725">
                  <a:moveTo>
                    <a:pt x="2122093" y="271284"/>
                  </a:moveTo>
                  <a:lnTo>
                    <a:pt x="1988032" y="4648"/>
                  </a:lnTo>
                  <a:lnTo>
                    <a:pt x="1964067" y="16700"/>
                  </a:lnTo>
                  <a:lnTo>
                    <a:pt x="2098141" y="283324"/>
                  </a:lnTo>
                  <a:lnTo>
                    <a:pt x="2122093" y="271284"/>
                  </a:lnTo>
                  <a:close/>
                </a:path>
                <a:path w="2533650" h="339725">
                  <a:moveTo>
                    <a:pt x="2341156" y="269417"/>
                  </a:moveTo>
                  <a:lnTo>
                    <a:pt x="2147773" y="2781"/>
                  </a:lnTo>
                  <a:lnTo>
                    <a:pt x="2126069" y="18529"/>
                  </a:lnTo>
                  <a:lnTo>
                    <a:pt x="2319451" y="285165"/>
                  </a:lnTo>
                  <a:lnTo>
                    <a:pt x="2341156" y="269417"/>
                  </a:lnTo>
                  <a:close/>
                </a:path>
                <a:path w="2533650" h="339725">
                  <a:moveTo>
                    <a:pt x="2533142" y="268325"/>
                  </a:moveTo>
                  <a:lnTo>
                    <a:pt x="2287333" y="1676"/>
                  </a:lnTo>
                  <a:lnTo>
                    <a:pt x="2267623" y="19850"/>
                  </a:lnTo>
                  <a:lnTo>
                    <a:pt x="2513431" y="286499"/>
                  </a:lnTo>
                  <a:lnTo>
                    <a:pt x="2533142" y="268325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4882" y="6060374"/>
              <a:ext cx="91996" cy="108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86215" y="6060375"/>
              <a:ext cx="92006" cy="1089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object 13"/>
            <p:cNvSpPr/>
            <p:nvPr/>
          </p:nvSpPr>
          <p:spPr>
            <a:xfrm>
              <a:off x="17231301" y="6015179"/>
              <a:ext cx="27305" cy="130810"/>
            </a:xfrm>
            <a:custGeom>
              <a:avLst/>
              <a:gdLst/>
              <a:ahLst/>
              <a:cxnLst/>
              <a:rect l="l" t="t" r="r" b="b"/>
              <a:pathLst>
                <a:path w="27305" h="130810">
                  <a:moveTo>
                    <a:pt x="20815" y="130707"/>
                  </a:moveTo>
                  <a:lnTo>
                    <a:pt x="13408" y="130707"/>
                  </a:lnTo>
                  <a:lnTo>
                    <a:pt x="6000" y="130707"/>
                  </a:lnTo>
                  <a:lnTo>
                    <a:pt x="0" y="124707"/>
                  </a:lnTo>
                  <a:lnTo>
                    <a:pt x="0" y="6000"/>
                  </a:lnTo>
                  <a:lnTo>
                    <a:pt x="6000" y="0"/>
                  </a:lnTo>
                  <a:lnTo>
                    <a:pt x="20815" y="0"/>
                  </a:lnTo>
                  <a:lnTo>
                    <a:pt x="26816" y="6000"/>
                  </a:lnTo>
                  <a:lnTo>
                    <a:pt x="26816" y="124708"/>
                  </a:lnTo>
                  <a:lnTo>
                    <a:pt x="20815" y="130707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13901" y="6779371"/>
              <a:ext cx="190234" cy="237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object 15"/>
          <p:cNvSpPr/>
          <p:nvPr/>
        </p:nvSpPr>
        <p:spPr>
          <a:xfrm>
            <a:off x="17298544" y="4247717"/>
            <a:ext cx="514984" cy="534035"/>
          </a:xfrm>
          <a:custGeom>
            <a:avLst/>
            <a:gdLst/>
            <a:ahLst/>
            <a:cxnLst/>
            <a:rect l="l" t="t" r="r" b="b"/>
            <a:pathLst>
              <a:path w="514984" h="534035">
                <a:moveTo>
                  <a:pt x="40220" y="364172"/>
                </a:moveTo>
                <a:lnTo>
                  <a:pt x="40195" y="363829"/>
                </a:lnTo>
                <a:lnTo>
                  <a:pt x="39966" y="364451"/>
                </a:lnTo>
                <a:lnTo>
                  <a:pt x="40220" y="364172"/>
                </a:lnTo>
                <a:close/>
              </a:path>
              <a:path w="514984" h="534035">
                <a:moveTo>
                  <a:pt x="40652" y="362585"/>
                </a:moveTo>
                <a:lnTo>
                  <a:pt x="40157" y="363131"/>
                </a:lnTo>
                <a:lnTo>
                  <a:pt x="40195" y="363829"/>
                </a:lnTo>
                <a:lnTo>
                  <a:pt x="40652" y="362585"/>
                </a:lnTo>
                <a:close/>
              </a:path>
              <a:path w="514984" h="534035">
                <a:moveTo>
                  <a:pt x="108140" y="23368"/>
                </a:moveTo>
                <a:lnTo>
                  <a:pt x="106857" y="19240"/>
                </a:lnTo>
                <a:lnTo>
                  <a:pt x="105397" y="11976"/>
                </a:lnTo>
                <a:lnTo>
                  <a:pt x="103124" y="8940"/>
                </a:lnTo>
                <a:lnTo>
                  <a:pt x="99809" y="5943"/>
                </a:lnTo>
                <a:lnTo>
                  <a:pt x="101282" y="4305"/>
                </a:lnTo>
                <a:lnTo>
                  <a:pt x="99682" y="3848"/>
                </a:lnTo>
                <a:lnTo>
                  <a:pt x="98577" y="2857"/>
                </a:lnTo>
                <a:lnTo>
                  <a:pt x="92125" y="0"/>
                </a:lnTo>
                <a:lnTo>
                  <a:pt x="85864" y="279"/>
                </a:lnTo>
                <a:lnTo>
                  <a:pt x="79768" y="3695"/>
                </a:lnTo>
                <a:lnTo>
                  <a:pt x="74726" y="7073"/>
                </a:lnTo>
                <a:lnTo>
                  <a:pt x="72377" y="11887"/>
                </a:lnTo>
                <a:lnTo>
                  <a:pt x="69545" y="17246"/>
                </a:lnTo>
                <a:lnTo>
                  <a:pt x="65786" y="24752"/>
                </a:lnTo>
                <a:lnTo>
                  <a:pt x="63068" y="32207"/>
                </a:lnTo>
                <a:lnTo>
                  <a:pt x="59791" y="39154"/>
                </a:lnTo>
                <a:lnTo>
                  <a:pt x="54813" y="51562"/>
                </a:lnTo>
                <a:lnTo>
                  <a:pt x="50292" y="63995"/>
                </a:lnTo>
                <a:lnTo>
                  <a:pt x="46253" y="76504"/>
                </a:lnTo>
                <a:lnTo>
                  <a:pt x="42760" y="89141"/>
                </a:lnTo>
                <a:lnTo>
                  <a:pt x="39255" y="101587"/>
                </a:lnTo>
                <a:lnTo>
                  <a:pt x="30505" y="140487"/>
                </a:lnTo>
                <a:lnTo>
                  <a:pt x="27787" y="156845"/>
                </a:lnTo>
                <a:lnTo>
                  <a:pt x="26174" y="165290"/>
                </a:lnTo>
                <a:lnTo>
                  <a:pt x="24879" y="171551"/>
                </a:lnTo>
                <a:lnTo>
                  <a:pt x="22085" y="183883"/>
                </a:lnTo>
                <a:lnTo>
                  <a:pt x="18021" y="203403"/>
                </a:lnTo>
                <a:lnTo>
                  <a:pt x="10261" y="244030"/>
                </a:lnTo>
                <a:lnTo>
                  <a:pt x="5816" y="283273"/>
                </a:lnTo>
                <a:lnTo>
                  <a:pt x="4902" y="296633"/>
                </a:lnTo>
                <a:lnTo>
                  <a:pt x="4114" y="305003"/>
                </a:lnTo>
                <a:lnTo>
                  <a:pt x="406" y="348424"/>
                </a:lnTo>
                <a:lnTo>
                  <a:pt x="0" y="366509"/>
                </a:lnTo>
                <a:lnTo>
                  <a:pt x="1727" y="373481"/>
                </a:lnTo>
                <a:lnTo>
                  <a:pt x="6159" y="379120"/>
                </a:lnTo>
                <a:lnTo>
                  <a:pt x="12357" y="382816"/>
                </a:lnTo>
                <a:lnTo>
                  <a:pt x="19342" y="383959"/>
                </a:lnTo>
                <a:lnTo>
                  <a:pt x="22479" y="383819"/>
                </a:lnTo>
                <a:lnTo>
                  <a:pt x="25552" y="382638"/>
                </a:lnTo>
                <a:lnTo>
                  <a:pt x="28079" y="380949"/>
                </a:lnTo>
                <a:lnTo>
                  <a:pt x="31648" y="379222"/>
                </a:lnTo>
                <a:lnTo>
                  <a:pt x="35153" y="376440"/>
                </a:lnTo>
                <a:lnTo>
                  <a:pt x="37871" y="368998"/>
                </a:lnTo>
                <a:lnTo>
                  <a:pt x="39293" y="366306"/>
                </a:lnTo>
                <a:lnTo>
                  <a:pt x="39839" y="364820"/>
                </a:lnTo>
                <a:lnTo>
                  <a:pt x="39966" y="364451"/>
                </a:lnTo>
                <a:lnTo>
                  <a:pt x="39725" y="364718"/>
                </a:lnTo>
                <a:lnTo>
                  <a:pt x="40157" y="363131"/>
                </a:lnTo>
                <a:lnTo>
                  <a:pt x="40589" y="361543"/>
                </a:lnTo>
                <a:lnTo>
                  <a:pt x="40894" y="360832"/>
                </a:lnTo>
                <a:lnTo>
                  <a:pt x="41516" y="359397"/>
                </a:lnTo>
                <a:lnTo>
                  <a:pt x="42379" y="356222"/>
                </a:lnTo>
                <a:lnTo>
                  <a:pt x="40525" y="360489"/>
                </a:lnTo>
                <a:lnTo>
                  <a:pt x="43243" y="353047"/>
                </a:lnTo>
                <a:lnTo>
                  <a:pt x="45402" y="345084"/>
                </a:lnTo>
                <a:lnTo>
                  <a:pt x="48120" y="337642"/>
                </a:lnTo>
                <a:lnTo>
                  <a:pt x="48069" y="336588"/>
                </a:lnTo>
                <a:lnTo>
                  <a:pt x="49047" y="335495"/>
                </a:lnTo>
                <a:lnTo>
                  <a:pt x="48983" y="334454"/>
                </a:lnTo>
                <a:lnTo>
                  <a:pt x="48501" y="335000"/>
                </a:lnTo>
                <a:lnTo>
                  <a:pt x="49847" y="331279"/>
                </a:lnTo>
                <a:lnTo>
                  <a:pt x="50660" y="327050"/>
                </a:lnTo>
                <a:lnTo>
                  <a:pt x="51562" y="324561"/>
                </a:lnTo>
                <a:lnTo>
                  <a:pt x="51587" y="324916"/>
                </a:lnTo>
                <a:lnTo>
                  <a:pt x="52019" y="323329"/>
                </a:lnTo>
                <a:lnTo>
                  <a:pt x="52946" y="321183"/>
                </a:lnTo>
                <a:lnTo>
                  <a:pt x="53378" y="319595"/>
                </a:lnTo>
                <a:lnTo>
                  <a:pt x="60121" y="299161"/>
                </a:lnTo>
                <a:lnTo>
                  <a:pt x="71043" y="257835"/>
                </a:lnTo>
                <a:lnTo>
                  <a:pt x="77749" y="217297"/>
                </a:lnTo>
                <a:lnTo>
                  <a:pt x="78549" y="210591"/>
                </a:lnTo>
                <a:lnTo>
                  <a:pt x="79590" y="203949"/>
                </a:lnTo>
                <a:lnTo>
                  <a:pt x="82283" y="190842"/>
                </a:lnTo>
                <a:lnTo>
                  <a:pt x="83324" y="184200"/>
                </a:lnTo>
                <a:lnTo>
                  <a:pt x="84899" y="177457"/>
                </a:lnTo>
                <a:lnTo>
                  <a:pt x="86423" y="170776"/>
                </a:lnTo>
                <a:lnTo>
                  <a:pt x="87845" y="164185"/>
                </a:lnTo>
                <a:lnTo>
                  <a:pt x="89141" y="157759"/>
                </a:lnTo>
                <a:lnTo>
                  <a:pt x="90538" y="151015"/>
                </a:lnTo>
                <a:lnTo>
                  <a:pt x="91643" y="144284"/>
                </a:lnTo>
                <a:lnTo>
                  <a:pt x="92544" y="137566"/>
                </a:lnTo>
                <a:lnTo>
                  <a:pt x="93357" y="130860"/>
                </a:lnTo>
                <a:lnTo>
                  <a:pt x="94526" y="123901"/>
                </a:lnTo>
                <a:lnTo>
                  <a:pt x="96901" y="110375"/>
                </a:lnTo>
                <a:lnTo>
                  <a:pt x="98069" y="103416"/>
                </a:lnTo>
                <a:lnTo>
                  <a:pt x="98945" y="96634"/>
                </a:lnTo>
                <a:lnTo>
                  <a:pt x="99974" y="89789"/>
                </a:lnTo>
                <a:lnTo>
                  <a:pt x="101104" y="83032"/>
                </a:lnTo>
                <a:lnTo>
                  <a:pt x="102285" y="76517"/>
                </a:lnTo>
                <a:lnTo>
                  <a:pt x="103479" y="70180"/>
                </a:lnTo>
                <a:lnTo>
                  <a:pt x="104571" y="63855"/>
                </a:lnTo>
                <a:lnTo>
                  <a:pt x="105473" y="57531"/>
                </a:lnTo>
                <a:lnTo>
                  <a:pt x="106070" y="51219"/>
                </a:lnTo>
                <a:lnTo>
                  <a:pt x="106819" y="45948"/>
                </a:lnTo>
                <a:lnTo>
                  <a:pt x="107505" y="39636"/>
                </a:lnTo>
                <a:lnTo>
                  <a:pt x="107696" y="33858"/>
                </a:lnTo>
                <a:lnTo>
                  <a:pt x="107581" y="31775"/>
                </a:lnTo>
                <a:lnTo>
                  <a:pt x="107950" y="29133"/>
                </a:lnTo>
                <a:lnTo>
                  <a:pt x="107835" y="27051"/>
                </a:lnTo>
                <a:lnTo>
                  <a:pt x="108140" y="23368"/>
                </a:lnTo>
                <a:close/>
              </a:path>
              <a:path w="514984" h="534035">
                <a:moveTo>
                  <a:pt x="344995" y="96520"/>
                </a:moveTo>
                <a:lnTo>
                  <a:pt x="343039" y="89801"/>
                </a:lnTo>
                <a:lnTo>
                  <a:pt x="341807" y="86715"/>
                </a:lnTo>
                <a:lnTo>
                  <a:pt x="339547" y="83680"/>
                </a:lnTo>
                <a:lnTo>
                  <a:pt x="337337" y="81686"/>
                </a:lnTo>
                <a:lnTo>
                  <a:pt x="334505" y="78143"/>
                </a:lnTo>
                <a:lnTo>
                  <a:pt x="331800" y="76695"/>
                </a:lnTo>
                <a:lnTo>
                  <a:pt x="328612" y="75793"/>
                </a:lnTo>
                <a:lnTo>
                  <a:pt x="324866" y="74383"/>
                </a:lnTo>
                <a:lnTo>
                  <a:pt x="320192" y="75120"/>
                </a:lnTo>
                <a:lnTo>
                  <a:pt x="311950" y="77584"/>
                </a:lnTo>
                <a:lnTo>
                  <a:pt x="308432" y="80365"/>
                </a:lnTo>
                <a:lnTo>
                  <a:pt x="304380" y="82638"/>
                </a:lnTo>
                <a:lnTo>
                  <a:pt x="299326" y="86004"/>
                </a:lnTo>
                <a:lnTo>
                  <a:pt x="295325" y="89331"/>
                </a:lnTo>
                <a:lnTo>
                  <a:pt x="291388" y="93687"/>
                </a:lnTo>
                <a:lnTo>
                  <a:pt x="281876" y="102781"/>
                </a:lnTo>
                <a:lnTo>
                  <a:pt x="255003" y="130670"/>
                </a:lnTo>
                <a:lnTo>
                  <a:pt x="236588" y="152184"/>
                </a:lnTo>
                <a:lnTo>
                  <a:pt x="231863" y="157594"/>
                </a:lnTo>
                <a:lnTo>
                  <a:pt x="227266" y="163207"/>
                </a:lnTo>
                <a:lnTo>
                  <a:pt x="222669" y="169011"/>
                </a:lnTo>
                <a:lnTo>
                  <a:pt x="218554" y="174282"/>
                </a:lnTo>
                <a:lnTo>
                  <a:pt x="213588" y="180543"/>
                </a:lnTo>
                <a:lnTo>
                  <a:pt x="183794" y="218440"/>
                </a:lnTo>
                <a:lnTo>
                  <a:pt x="156311" y="256857"/>
                </a:lnTo>
                <a:lnTo>
                  <a:pt x="147447" y="269811"/>
                </a:lnTo>
                <a:lnTo>
                  <a:pt x="142659" y="276618"/>
                </a:lnTo>
                <a:lnTo>
                  <a:pt x="133057" y="289826"/>
                </a:lnTo>
                <a:lnTo>
                  <a:pt x="128536" y="296329"/>
                </a:lnTo>
                <a:lnTo>
                  <a:pt x="112153" y="321144"/>
                </a:lnTo>
                <a:lnTo>
                  <a:pt x="105537" y="330796"/>
                </a:lnTo>
                <a:lnTo>
                  <a:pt x="92214" y="349707"/>
                </a:lnTo>
                <a:lnTo>
                  <a:pt x="85039" y="360070"/>
                </a:lnTo>
                <a:lnTo>
                  <a:pt x="80175" y="366572"/>
                </a:lnTo>
                <a:lnTo>
                  <a:pt x="71551" y="380568"/>
                </a:lnTo>
                <a:lnTo>
                  <a:pt x="69634" y="383794"/>
                </a:lnTo>
                <a:lnTo>
                  <a:pt x="69329" y="387477"/>
                </a:lnTo>
                <a:lnTo>
                  <a:pt x="70053" y="391109"/>
                </a:lnTo>
                <a:lnTo>
                  <a:pt x="69570" y="391655"/>
                </a:lnTo>
                <a:lnTo>
                  <a:pt x="70116" y="392150"/>
                </a:lnTo>
                <a:lnTo>
                  <a:pt x="68643" y="393788"/>
                </a:lnTo>
                <a:lnTo>
                  <a:pt x="68694" y="394843"/>
                </a:lnTo>
                <a:lnTo>
                  <a:pt x="68211" y="395389"/>
                </a:lnTo>
                <a:lnTo>
                  <a:pt x="67284" y="397522"/>
                </a:lnTo>
                <a:lnTo>
                  <a:pt x="67398" y="399605"/>
                </a:lnTo>
                <a:lnTo>
                  <a:pt x="67030" y="402247"/>
                </a:lnTo>
                <a:lnTo>
                  <a:pt x="84899" y="421347"/>
                </a:lnTo>
                <a:lnTo>
                  <a:pt x="91605" y="419468"/>
                </a:lnTo>
                <a:lnTo>
                  <a:pt x="95719" y="418236"/>
                </a:lnTo>
                <a:lnTo>
                  <a:pt x="98183" y="415505"/>
                </a:lnTo>
                <a:lnTo>
                  <a:pt x="101193" y="413283"/>
                </a:lnTo>
                <a:lnTo>
                  <a:pt x="104711" y="410502"/>
                </a:lnTo>
                <a:lnTo>
                  <a:pt x="115544" y="398500"/>
                </a:lnTo>
                <a:lnTo>
                  <a:pt x="119430" y="393090"/>
                </a:lnTo>
                <a:lnTo>
                  <a:pt x="124358" y="387629"/>
                </a:lnTo>
                <a:lnTo>
                  <a:pt x="128244" y="382892"/>
                </a:lnTo>
                <a:lnTo>
                  <a:pt x="133007" y="377621"/>
                </a:lnTo>
                <a:lnTo>
                  <a:pt x="137579" y="372821"/>
                </a:lnTo>
                <a:lnTo>
                  <a:pt x="158762" y="349364"/>
                </a:lnTo>
                <a:lnTo>
                  <a:pt x="166928" y="339991"/>
                </a:lnTo>
                <a:lnTo>
                  <a:pt x="175031" y="330365"/>
                </a:lnTo>
                <a:lnTo>
                  <a:pt x="183032" y="320522"/>
                </a:lnTo>
                <a:lnTo>
                  <a:pt x="190931" y="310667"/>
                </a:lnTo>
                <a:lnTo>
                  <a:pt x="198843" y="301028"/>
                </a:lnTo>
                <a:lnTo>
                  <a:pt x="206870" y="291757"/>
                </a:lnTo>
                <a:lnTo>
                  <a:pt x="224790" y="271780"/>
                </a:lnTo>
                <a:lnTo>
                  <a:pt x="233654" y="261620"/>
                </a:lnTo>
                <a:lnTo>
                  <a:pt x="242290" y="251421"/>
                </a:lnTo>
                <a:lnTo>
                  <a:pt x="250431" y="241935"/>
                </a:lnTo>
                <a:lnTo>
                  <a:pt x="260413" y="230644"/>
                </a:lnTo>
                <a:lnTo>
                  <a:pt x="269455" y="220230"/>
                </a:lnTo>
                <a:lnTo>
                  <a:pt x="295821" y="186829"/>
                </a:lnTo>
                <a:lnTo>
                  <a:pt x="320852" y="150761"/>
                </a:lnTo>
                <a:lnTo>
                  <a:pt x="341045" y="109791"/>
                </a:lnTo>
                <a:lnTo>
                  <a:pt x="343268" y="102882"/>
                </a:lnTo>
                <a:lnTo>
                  <a:pt x="344995" y="96520"/>
                </a:lnTo>
                <a:close/>
              </a:path>
              <a:path w="514984" h="534035">
                <a:moveTo>
                  <a:pt x="470979" y="268554"/>
                </a:moveTo>
                <a:lnTo>
                  <a:pt x="468160" y="261175"/>
                </a:lnTo>
                <a:lnTo>
                  <a:pt x="467550" y="259638"/>
                </a:lnTo>
                <a:lnTo>
                  <a:pt x="464781" y="257136"/>
                </a:lnTo>
                <a:lnTo>
                  <a:pt x="461962" y="253606"/>
                </a:lnTo>
                <a:lnTo>
                  <a:pt x="456120" y="252298"/>
                </a:lnTo>
                <a:lnTo>
                  <a:pt x="449351" y="253123"/>
                </a:lnTo>
                <a:lnTo>
                  <a:pt x="444677" y="253860"/>
                </a:lnTo>
                <a:lnTo>
                  <a:pt x="441058" y="254546"/>
                </a:lnTo>
                <a:lnTo>
                  <a:pt x="436384" y="255270"/>
                </a:lnTo>
                <a:lnTo>
                  <a:pt x="423481" y="258991"/>
                </a:lnTo>
                <a:lnTo>
                  <a:pt x="410997" y="263817"/>
                </a:lnTo>
                <a:lnTo>
                  <a:pt x="398919" y="268998"/>
                </a:lnTo>
                <a:lnTo>
                  <a:pt x="386118" y="274294"/>
                </a:lnTo>
                <a:lnTo>
                  <a:pt x="350850" y="289394"/>
                </a:lnTo>
                <a:lnTo>
                  <a:pt x="309003" y="312635"/>
                </a:lnTo>
                <a:lnTo>
                  <a:pt x="273621" y="334162"/>
                </a:lnTo>
                <a:lnTo>
                  <a:pt x="261785" y="341198"/>
                </a:lnTo>
                <a:lnTo>
                  <a:pt x="249834" y="347954"/>
                </a:lnTo>
                <a:lnTo>
                  <a:pt x="237718" y="354266"/>
                </a:lnTo>
                <a:lnTo>
                  <a:pt x="225425" y="360248"/>
                </a:lnTo>
                <a:lnTo>
                  <a:pt x="213182" y="366293"/>
                </a:lnTo>
                <a:lnTo>
                  <a:pt x="172059" y="391579"/>
                </a:lnTo>
                <a:lnTo>
                  <a:pt x="146570" y="410159"/>
                </a:lnTo>
                <a:lnTo>
                  <a:pt x="138696" y="415671"/>
                </a:lnTo>
                <a:lnTo>
                  <a:pt x="113322" y="445884"/>
                </a:lnTo>
                <a:lnTo>
                  <a:pt x="116027" y="452412"/>
                </a:lnTo>
                <a:lnTo>
                  <a:pt x="117182" y="454456"/>
                </a:lnTo>
                <a:lnTo>
                  <a:pt x="120497" y="457441"/>
                </a:lnTo>
                <a:lnTo>
                  <a:pt x="124548" y="464070"/>
                </a:lnTo>
                <a:lnTo>
                  <a:pt x="133096" y="466826"/>
                </a:lnTo>
                <a:lnTo>
                  <a:pt x="140843" y="464908"/>
                </a:lnTo>
                <a:lnTo>
                  <a:pt x="142379" y="464324"/>
                </a:lnTo>
                <a:lnTo>
                  <a:pt x="143421" y="464273"/>
                </a:lnTo>
                <a:lnTo>
                  <a:pt x="144411" y="463181"/>
                </a:lnTo>
                <a:lnTo>
                  <a:pt x="158254" y="457847"/>
                </a:lnTo>
                <a:lnTo>
                  <a:pt x="159766" y="457225"/>
                </a:lnTo>
                <a:lnTo>
                  <a:pt x="160515" y="456920"/>
                </a:lnTo>
                <a:lnTo>
                  <a:pt x="164477" y="455295"/>
                </a:lnTo>
                <a:lnTo>
                  <a:pt x="177126" y="450367"/>
                </a:lnTo>
                <a:lnTo>
                  <a:pt x="183349" y="447814"/>
                </a:lnTo>
                <a:lnTo>
                  <a:pt x="205257" y="438010"/>
                </a:lnTo>
                <a:lnTo>
                  <a:pt x="227164" y="428307"/>
                </a:lnTo>
                <a:lnTo>
                  <a:pt x="270103" y="407263"/>
                </a:lnTo>
                <a:lnTo>
                  <a:pt x="310159" y="383997"/>
                </a:lnTo>
                <a:lnTo>
                  <a:pt x="358889" y="356679"/>
                </a:lnTo>
                <a:lnTo>
                  <a:pt x="370636" y="350443"/>
                </a:lnTo>
                <a:lnTo>
                  <a:pt x="382409" y="344233"/>
                </a:lnTo>
                <a:lnTo>
                  <a:pt x="393915" y="337870"/>
                </a:lnTo>
                <a:lnTo>
                  <a:pt x="411480" y="327126"/>
                </a:lnTo>
                <a:lnTo>
                  <a:pt x="417804" y="323075"/>
                </a:lnTo>
                <a:lnTo>
                  <a:pt x="424230" y="318909"/>
                </a:lnTo>
                <a:lnTo>
                  <a:pt x="430885" y="314693"/>
                </a:lnTo>
                <a:lnTo>
                  <a:pt x="436257" y="311213"/>
                </a:lnTo>
                <a:lnTo>
                  <a:pt x="441375" y="307695"/>
                </a:lnTo>
                <a:lnTo>
                  <a:pt x="446760" y="303669"/>
                </a:lnTo>
                <a:lnTo>
                  <a:pt x="451078" y="299986"/>
                </a:lnTo>
                <a:lnTo>
                  <a:pt x="459511" y="292989"/>
                </a:lnTo>
                <a:lnTo>
                  <a:pt x="462953" y="289166"/>
                </a:lnTo>
                <a:lnTo>
                  <a:pt x="467563" y="282930"/>
                </a:lnTo>
                <a:lnTo>
                  <a:pt x="470509" y="275932"/>
                </a:lnTo>
                <a:lnTo>
                  <a:pt x="470979" y="268554"/>
                </a:lnTo>
                <a:close/>
              </a:path>
              <a:path w="514984" h="534035">
                <a:moveTo>
                  <a:pt x="514883" y="481634"/>
                </a:moveTo>
                <a:lnTo>
                  <a:pt x="513969" y="474865"/>
                </a:lnTo>
                <a:lnTo>
                  <a:pt x="510476" y="468744"/>
                </a:lnTo>
                <a:lnTo>
                  <a:pt x="509866" y="467194"/>
                </a:lnTo>
                <a:lnTo>
                  <a:pt x="507098" y="464705"/>
                </a:lnTo>
                <a:lnTo>
                  <a:pt x="502297" y="463346"/>
                </a:lnTo>
                <a:lnTo>
                  <a:pt x="499046" y="461403"/>
                </a:lnTo>
                <a:lnTo>
                  <a:pt x="494804" y="460540"/>
                </a:lnTo>
                <a:lnTo>
                  <a:pt x="493204" y="460095"/>
                </a:lnTo>
                <a:lnTo>
                  <a:pt x="491121" y="460184"/>
                </a:lnTo>
                <a:lnTo>
                  <a:pt x="488480" y="459778"/>
                </a:lnTo>
                <a:lnTo>
                  <a:pt x="477405" y="458698"/>
                </a:lnTo>
                <a:lnTo>
                  <a:pt x="470522" y="457847"/>
                </a:lnTo>
                <a:lnTo>
                  <a:pt x="463435" y="457111"/>
                </a:lnTo>
                <a:lnTo>
                  <a:pt x="456361" y="456552"/>
                </a:lnTo>
                <a:lnTo>
                  <a:pt x="449503" y="456298"/>
                </a:lnTo>
                <a:lnTo>
                  <a:pt x="435648" y="456184"/>
                </a:lnTo>
                <a:lnTo>
                  <a:pt x="421690" y="456819"/>
                </a:lnTo>
                <a:lnTo>
                  <a:pt x="407670" y="457949"/>
                </a:lnTo>
                <a:lnTo>
                  <a:pt x="393611" y="459320"/>
                </a:lnTo>
                <a:lnTo>
                  <a:pt x="380225" y="460451"/>
                </a:lnTo>
                <a:lnTo>
                  <a:pt x="366725" y="461187"/>
                </a:lnTo>
                <a:lnTo>
                  <a:pt x="339801" y="462267"/>
                </a:lnTo>
                <a:lnTo>
                  <a:pt x="325615" y="463016"/>
                </a:lnTo>
                <a:lnTo>
                  <a:pt x="282994" y="467436"/>
                </a:lnTo>
                <a:lnTo>
                  <a:pt x="238861" y="475234"/>
                </a:lnTo>
                <a:lnTo>
                  <a:pt x="224383" y="477913"/>
                </a:lnTo>
                <a:lnTo>
                  <a:pt x="185394" y="485482"/>
                </a:lnTo>
                <a:lnTo>
                  <a:pt x="160375" y="502945"/>
                </a:lnTo>
                <a:lnTo>
                  <a:pt x="160705" y="509574"/>
                </a:lnTo>
                <a:lnTo>
                  <a:pt x="160274" y="511162"/>
                </a:lnTo>
                <a:lnTo>
                  <a:pt x="160743" y="519518"/>
                </a:lnTo>
                <a:lnTo>
                  <a:pt x="164731" y="525106"/>
                </a:lnTo>
                <a:lnTo>
                  <a:pt x="170700" y="528497"/>
                </a:lnTo>
                <a:lnTo>
                  <a:pt x="173951" y="530453"/>
                </a:lnTo>
                <a:lnTo>
                  <a:pt x="177088" y="530313"/>
                </a:lnTo>
                <a:lnTo>
                  <a:pt x="180771" y="530669"/>
                </a:lnTo>
                <a:lnTo>
                  <a:pt x="182372" y="531126"/>
                </a:lnTo>
                <a:lnTo>
                  <a:pt x="183908" y="530529"/>
                </a:lnTo>
                <a:lnTo>
                  <a:pt x="189141" y="530288"/>
                </a:lnTo>
                <a:lnTo>
                  <a:pt x="191782" y="530694"/>
                </a:lnTo>
                <a:lnTo>
                  <a:pt x="194919" y="530555"/>
                </a:lnTo>
                <a:lnTo>
                  <a:pt x="198107" y="531456"/>
                </a:lnTo>
                <a:lnTo>
                  <a:pt x="203339" y="531228"/>
                </a:lnTo>
                <a:lnTo>
                  <a:pt x="204939" y="531685"/>
                </a:lnTo>
                <a:lnTo>
                  <a:pt x="201803" y="531825"/>
                </a:lnTo>
                <a:lnTo>
                  <a:pt x="205346" y="532053"/>
                </a:lnTo>
                <a:lnTo>
                  <a:pt x="211264" y="532447"/>
                </a:lnTo>
                <a:lnTo>
                  <a:pt x="216560" y="533247"/>
                </a:lnTo>
                <a:lnTo>
                  <a:pt x="215506" y="533298"/>
                </a:lnTo>
                <a:lnTo>
                  <a:pt x="216662" y="533349"/>
                </a:lnTo>
                <a:lnTo>
                  <a:pt x="227063" y="533831"/>
                </a:lnTo>
                <a:lnTo>
                  <a:pt x="250063" y="532790"/>
                </a:lnTo>
                <a:lnTo>
                  <a:pt x="273672" y="533311"/>
                </a:lnTo>
                <a:lnTo>
                  <a:pt x="282041" y="532930"/>
                </a:lnTo>
                <a:lnTo>
                  <a:pt x="288378" y="532561"/>
                </a:lnTo>
                <a:lnTo>
                  <a:pt x="301269" y="531622"/>
                </a:lnTo>
                <a:lnTo>
                  <a:pt x="307619" y="531253"/>
                </a:lnTo>
                <a:lnTo>
                  <a:pt x="320509" y="530110"/>
                </a:lnTo>
                <a:lnTo>
                  <a:pt x="333336" y="528726"/>
                </a:lnTo>
                <a:lnTo>
                  <a:pt x="358648" y="525830"/>
                </a:lnTo>
                <a:lnTo>
                  <a:pt x="371957" y="524598"/>
                </a:lnTo>
                <a:lnTo>
                  <a:pt x="412330" y="520801"/>
                </a:lnTo>
                <a:lnTo>
                  <a:pt x="443458" y="515213"/>
                </a:lnTo>
                <a:lnTo>
                  <a:pt x="450735" y="513613"/>
                </a:lnTo>
                <a:lnTo>
                  <a:pt x="489915" y="501764"/>
                </a:lnTo>
                <a:lnTo>
                  <a:pt x="495985" y="499237"/>
                </a:lnTo>
                <a:lnTo>
                  <a:pt x="502132" y="496874"/>
                </a:lnTo>
                <a:lnTo>
                  <a:pt x="508228" y="493445"/>
                </a:lnTo>
                <a:lnTo>
                  <a:pt x="514883" y="481634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E:\школа\информационная культура\фото для биб.уроков\история книги\konferen_ik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878" y="428592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29158" y="428592"/>
            <a:ext cx="129302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alatino Linotype" pitchFamily="18" charset="0"/>
              </a:rPr>
              <a:t>Веб-сайт </a:t>
            </a:r>
            <a:r>
              <a:rPr lang="ru-RU" sz="3200" b="1" dirty="0" smtClean="0">
                <a:latin typeface="Palatino Linotype" pitchFamily="18" charset="0"/>
              </a:rPr>
              <a:t>	</a:t>
            </a:r>
            <a:r>
              <a:rPr lang="ru-RU" sz="3800" b="1" dirty="0" smtClean="0">
                <a:latin typeface="Palatino Linotype" pitchFamily="18" charset="0"/>
              </a:rPr>
              <a:t>(от	англ. web – паутина, сеть и site – место) – это набор веб-страниц, объединенных в одно целое общей тематикой, оформлением и электронным адресом </a:t>
            </a:r>
            <a:endParaRPr lang="ru-RU" sz="3800" b="1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02" y="3286112"/>
            <a:ext cx="147162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              Из чего состоит сайт</a:t>
            </a:r>
          </a:p>
          <a:p>
            <a:r>
              <a:rPr lang="ru-RU" sz="3600" b="1" u="sng" dirty="0" smtClean="0">
                <a:latin typeface="Palatino Linotype" pitchFamily="18" charset="0"/>
              </a:rPr>
              <a:t>Доменное имя (домен)</a:t>
            </a:r>
            <a:r>
              <a:rPr lang="ru-RU" sz="3000" b="1" dirty="0" smtClean="0">
                <a:latin typeface="Palatino Linotype" pitchFamily="18" charset="0"/>
              </a:rPr>
              <a:t> – адрес, например: </a:t>
            </a:r>
            <a:r>
              <a:rPr lang="en-US" sz="3000" b="1" dirty="0" smtClean="0">
                <a:latin typeface="Palatino Linotype" pitchFamily="18" charset="0"/>
              </a:rPr>
              <a:t>web</a:t>
            </a:r>
            <a:r>
              <a:rPr lang="ru-RU" sz="3000" b="1" dirty="0" smtClean="0">
                <a:latin typeface="Palatino Linotype" pitchFamily="18" charset="0"/>
              </a:rPr>
              <a:t>-</a:t>
            </a:r>
            <a:r>
              <a:rPr lang="en-US" sz="3000" b="1" dirty="0" smtClean="0">
                <a:latin typeface="Palatino Linotype" pitchFamily="18" charset="0"/>
              </a:rPr>
              <a:t>revenue</a:t>
            </a:r>
            <a:r>
              <a:rPr lang="ru-RU" sz="3000" b="1" dirty="0" smtClean="0">
                <a:latin typeface="Palatino Linotype" pitchFamily="18" charset="0"/>
              </a:rPr>
              <a:t>. </a:t>
            </a:r>
            <a:r>
              <a:rPr lang="en-US" sz="3000" b="1" dirty="0" err="1" smtClean="0">
                <a:latin typeface="Palatino Linotype" pitchFamily="18" charset="0"/>
              </a:rPr>
              <a:t>ru</a:t>
            </a:r>
            <a:r>
              <a:rPr lang="ru-RU" sz="3000" b="1" dirty="0" smtClean="0">
                <a:latin typeface="Palatino Linotype" pitchFamily="18" charset="0"/>
              </a:rPr>
              <a:t>, здесь .</a:t>
            </a:r>
            <a:r>
              <a:rPr lang="en-US" sz="3000" b="1" dirty="0" err="1" smtClean="0">
                <a:latin typeface="Palatino Linotype" pitchFamily="18" charset="0"/>
              </a:rPr>
              <a:t>ru</a:t>
            </a:r>
            <a:r>
              <a:rPr lang="ru-RU" sz="3000" b="1" dirty="0" smtClean="0">
                <a:latin typeface="Palatino Linotype" pitchFamily="18" charset="0"/>
              </a:rPr>
              <a:t> – является доменной зоной.</a:t>
            </a:r>
          </a:p>
          <a:p>
            <a:endParaRPr lang="ru-RU" sz="3000" b="1" dirty="0" smtClean="0">
              <a:latin typeface="Palatino Linotype" pitchFamily="18" charset="0"/>
            </a:endParaRPr>
          </a:p>
          <a:p>
            <a:r>
              <a:rPr lang="ru-RU" sz="3600" b="1" u="sng" dirty="0" smtClean="0">
                <a:latin typeface="Palatino Linotype" pitchFamily="18" charset="0"/>
              </a:rPr>
              <a:t>Сервер (</a:t>
            </a:r>
            <a:r>
              <a:rPr lang="ru-RU" sz="3600" b="1" u="sng" dirty="0" err="1" smtClean="0">
                <a:latin typeface="Palatino Linotype" pitchFamily="18" charset="0"/>
              </a:rPr>
              <a:t>хостинг</a:t>
            </a:r>
            <a:r>
              <a:rPr lang="ru-RU" sz="3600" b="1" u="sng" dirty="0" smtClean="0">
                <a:latin typeface="Palatino Linotype" pitchFamily="18" charset="0"/>
              </a:rPr>
              <a:t>)</a:t>
            </a:r>
            <a:r>
              <a:rPr lang="ru-RU" sz="3000" b="1" dirty="0" smtClean="0">
                <a:latin typeface="Palatino Linotype" pitchFamily="18" charset="0"/>
              </a:rPr>
              <a:t> – компьютеры/сервера подсоединенные к всемирной паутине, на которых располагаются файлы веб-ресурса. Файлы – обычно это </a:t>
            </a:r>
            <a:r>
              <a:rPr lang="en-US" sz="3000" b="1" dirty="0" smtClean="0">
                <a:latin typeface="Palatino Linotype" pitchFamily="18" charset="0"/>
              </a:rPr>
              <a:t>CMS </a:t>
            </a:r>
            <a:r>
              <a:rPr lang="ru-RU" sz="3000" b="1" dirty="0" smtClean="0">
                <a:latin typeface="Palatino Linotype" pitchFamily="18" charset="0"/>
              </a:rPr>
              <a:t>(системы управления сайтами), при помощи которых удобно</a:t>
            </a:r>
          </a:p>
          <a:p>
            <a:r>
              <a:rPr lang="ru-RU" sz="3000" b="1" dirty="0" smtClean="0">
                <a:latin typeface="Palatino Linotype" pitchFamily="18" charset="0"/>
              </a:rPr>
              <a:t>создавать  и управлять </a:t>
            </a:r>
            <a:r>
              <a:rPr lang="en-US" sz="3000" b="1" dirty="0" smtClean="0">
                <a:latin typeface="Palatino Linotype" pitchFamily="18" charset="0"/>
              </a:rPr>
              <a:t>web</a:t>
            </a:r>
            <a:r>
              <a:rPr lang="ru-RU" sz="3000" b="1" dirty="0" smtClean="0">
                <a:latin typeface="Palatino Linotype" pitchFamily="18" charset="0"/>
              </a:rPr>
              <a:t> страницами. Либо это может быть просто одна или набор статических </a:t>
            </a:r>
            <a:r>
              <a:rPr lang="en-US" sz="3000" b="1" dirty="0" smtClean="0">
                <a:latin typeface="Palatino Linotype" pitchFamily="18" charset="0"/>
              </a:rPr>
              <a:t>html </a:t>
            </a:r>
            <a:r>
              <a:rPr lang="ru-RU" sz="3000" b="1" dirty="0" smtClean="0">
                <a:latin typeface="Palatino Linotype" pitchFamily="18" charset="0"/>
              </a:rPr>
              <a:t>страниц (с картинками, </a:t>
            </a:r>
            <a:r>
              <a:rPr lang="en-US" sz="3000" b="1" dirty="0" err="1" smtClean="0">
                <a:latin typeface="Palatino Linotype" pitchFamily="18" charset="0"/>
              </a:rPr>
              <a:t>css</a:t>
            </a:r>
            <a:r>
              <a:rPr lang="en-US" sz="3000" b="1" dirty="0" smtClean="0">
                <a:latin typeface="Palatino Linotype" pitchFamily="18" charset="0"/>
              </a:rPr>
              <a:t>, </a:t>
            </a:r>
            <a:r>
              <a:rPr lang="en-US" sz="3000" b="1" dirty="0" err="1" smtClean="0">
                <a:latin typeface="Palatino Linotype" pitchFamily="18" charset="0"/>
              </a:rPr>
              <a:t>js</a:t>
            </a:r>
            <a:r>
              <a:rPr lang="ru-RU" sz="3000" b="1" dirty="0" smtClean="0">
                <a:latin typeface="Palatino Linotype" pitchFamily="18" charset="0"/>
              </a:rPr>
              <a:t>), которые необходимо редактировать в ручную.</a:t>
            </a:r>
          </a:p>
          <a:p>
            <a:endParaRPr lang="ru-RU" sz="3000" b="1" dirty="0" smtClean="0">
              <a:latin typeface="Palatino Linotype" pitchFamily="18" charset="0"/>
            </a:endParaRPr>
          </a:p>
          <a:p>
            <a:r>
              <a:rPr lang="ru-RU" sz="3600" b="1" u="sng" dirty="0" smtClean="0">
                <a:latin typeface="Palatino Linotype" pitchFamily="18" charset="0"/>
              </a:rPr>
              <a:t>Контент</a:t>
            </a:r>
            <a:r>
              <a:rPr lang="ru-RU" sz="3000" b="1" dirty="0" smtClean="0">
                <a:latin typeface="Palatino Linotype" pitchFamily="18" charset="0"/>
              </a:rPr>
              <a:t> – содержимое веб-страниц: изображение, видео, текст и прочие файлы.</a:t>
            </a:r>
            <a:endParaRPr lang="ru-RU" sz="3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571785" y="4931497"/>
            <a:ext cx="5716270" cy="5355590"/>
            <a:chOff x="12571785" y="4931497"/>
            <a:chExt cx="5716270" cy="5355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1785" y="4931497"/>
              <a:ext cx="5716213" cy="53555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object 5"/>
            <p:cNvSpPr/>
            <p:nvPr/>
          </p:nvSpPr>
          <p:spPr>
            <a:xfrm>
              <a:off x="14612303" y="7406055"/>
              <a:ext cx="2747645" cy="544195"/>
            </a:xfrm>
            <a:custGeom>
              <a:avLst/>
              <a:gdLst/>
              <a:ahLst/>
              <a:cxnLst/>
              <a:rect l="l" t="t" r="r" b="b"/>
              <a:pathLst>
                <a:path w="2747644" h="544195">
                  <a:moveTo>
                    <a:pt x="1971738" y="543915"/>
                  </a:moveTo>
                  <a:lnTo>
                    <a:pt x="1887943" y="335991"/>
                  </a:lnTo>
                  <a:lnTo>
                    <a:pt x="851293" y="335991"/>
                  </a:lnTo>
                  <a:lnTo>
                    <a:pt x="789216" y="543915"/>
                  </a:lnTo>
                  <a:lnTo>
                    <a:pt x="1971738" y="543915"/>
                  </a:lnTo>
                  <a:close/>
                </a:path>
                <a:path w="2747644" h="544195">
                  <a:moveTo>
                    <a:pt x="2747099" y="207568"/>
                  </a:moveTo>
                  <a:lnTo>
                    <a:pt x="2691155" y="143510"/>
                  </a:lnTo>
                  <a:lnTo>
                    <a:pt x="2643111" y="89890"/>
                  </a:lnTo>
                  <a:lnTo>
                    <a:pt x="2601150" y="45402"/>
                  </a:lnTo>
                  <a:lnTo>
                    <a:pt x="2559697" y="19164"/>
                  </a:lnTo>
                  <a:lnTo>
                    <a:pt x="2512771" y="5676"/>
                  </a:lnTo>
                  <a:lnTo>
                    <a:pt x="2474353" y="711"/>
                  </a:lnTo>
                  <a:lnTo>
                    <a:pt x="2458440" y="0"/>
                  </a:lnTo>
                  <a:lnTo>
                    <a:pt x="272440" y="0"/>
                  </a:lnTo>
                  <a:lnTo>
                    <a:pt x="215684" y="5575"/>
                  </a:lnTo>
                  <a:lnTo>
                    <a:pt x="185686" y="17830"/>
                  </a:lnTo>
                  <a:lnTo>
                    <a:pt x="173926" y="30086"/>
                  </a:lnTo>
                  <a:lnTo>
                    <a:pt x="171907" y="35661"/>
                  </a:lnTo>
                  <a:lnTo>
                    <a:pt x="0" y="220522"/>
                  </a:lnTo>
                  <a:lnTo>
                    <a:pt x="2747099" y="207568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59386" y="6182121"/>
              <a:ext cx="174738" cy="2955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928" y="6560030"/>
              <a:ext cx="309909" cy="165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object 8"/>
            <p:cNvSpPr/>
            <p:nvPr/>
          </p:nvSpPr>
          <p:spPr>
            <a:xfrm>
              <a:off x="15209076" y="7113351"/>
              <a:ext cx="1553210" cy="117475"/>
            </a:xfrm>
            <a:custGeom>
              <a:avLst/>
              <a:gdLst/>
              <a:ahLst/>
              <a:cxnLst/>
              <a:rect l="l" t="t" r="r" b="b"/>
              <a:pathLst>
                <a:path w="1553209" h="117475">
                  <a:moveTo>
                    <a:pt x="1552997" y="117343"/>
                  </a:moveTo>
                  <a:lnTo>
                    <a:pt x="0" y="117343"/>
                  </a:lnTo>
                  <a:lnTo>
                    <a:pt x="0" y="0"/>
                  </a:lnTo>
                  <a:lnTo>
                    <a:pt x="1552997" y="0"/>
                  </a:lnTo>
                  <a:lnTo>
                    <a:pt x="1552997" y="117343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26719" y="7911731"/>
              <a:ext cx="4491990" cy="90170"/>
            </a:xfrm>
            <a:custGeom>
              <a:avLst/>
              <a:gdLst/>
              <a:ahLst/>
              <a:cxnLst/>
              <a:rect l="l" t="t" r="r" b="b"/>
              <a:pathLst>
                <a:path w="4491990" h="90170">
                  <a:moveTo>
                    <a:pt x="1821434" y="73952"/>
                  </a:moveTo>
                  <a:lnTo>
                    <a:pt x="1738312" y="70040"/>
                  </a:lnTo>
                  <a:lnTo>
                    <a:pt x="1592821" y="67538"/>
                  </a:lnTo>
                  <a:lnTo>
                    <a:pt x="1291755" y="64389"/>
                  </a:lnTo>
                  <a:lnTo>
                    <a:pt x="903541" y="63068"/>
                  </a:lnTo>
                  <a:lnTo>
                    <a:pt x="528434" y="64363"/>
                  </a:lnTo>
                  <a:lnTo>
                    <a:pt x="275691" y="66903"/>
                  </a:lnTo>
                  <a:lnTo>
                    <a:pt x="244500" y="66700"/>
                  </a:lnTo>
                  <a:lnTo>
                    <a:pt x="186601" y="64465"/>
                  </a:lnTo>
                  <a:lnTo>
                    <a:pt x="135356" y="59093"/>
                  </a:lnTo>
                  <a:lnTo>
                    <a:pt x="91808" y="50469"/>
                  </a:lnTo>
                  <a:lnTo>
                    <a:pt x="43002" y="33426"/>
                  </a:lnTo>
                  <a:lnTo>
                    <a:pt x="10985" y="10871"/>
                  </a:lnTo>
                  <a:lnTo>
                    <a:pt x="8331" y="6515"/>
                  </a:lnTo>
                  <a:lnTo>
                    <a:pt x="5803" y="5511"/>
                  </a:lnTo>
                  <a:lnTo>
                    <a:pt x="1168" y="7340"/>
                  </a:lnTo>
                  <a:lnTo>
                    <a:pt x="0" y="10058"/>
                  </a:lnTo>
                  <a:lnTo>
                    <a:pt x="1270" y="13220"/>
                  </a:lnTo>
                  <a:lnTo>
                    <a:pt x="37795" y="43637"/>
                  </a:lnTo>
                  <a:lnTo>
                    <a:pt x="88277" y="63398"/>
                  </a:lnTo>
                  <a:lnTo>
                    <a:pt x="132905" y="73825"/>
                  </a:lnTo>
                  <a:lnTo>
                    <a:pt x="185140" y="81114"/>
                  </a:lnTo>
                  <a:lnTo>
                    <a:pt x="244030" y="85166"/>
                  </a:lnTo>
                  <a:lnTo>
                    <a:pt x="528434" y="88519"/>
                  </a:lnTo>
                  <a:lnTo>
                    <a:pt x="903541" y="89801"/>
                  </a:lnTo>
                  <a:lnTo>
                    <a:pt x="1343253" y="88087"/>
                  </a:lnTo>
                  <a:lnTo>
                    <a:pt x="1592821" y="85344"/>
                  </a:lnTo>
                  <a:lnTo>
                    <a:pt x="1738312" y="82842"/>
                  </a:lnTo>
                  <a:lnTo>
                    <a:pt x="1819287" y="81076"/>
                  </a:lnTo>
                  <a:lnTo>
                    <a:pt x="1821319" y="79057"/>
                  </a:lnTo>
                  <a:lnTo>
                    <a:pt x="1821434" y="73952"/>
                  </a:lnTo>
                  <a:close/>
                </a:path>
                <a:path w="4491990" h="90170">
                  <a:moveTo>
                    <a:pt x="4491736" y="4800"/>
                  </a:moveTo>
                  <a:lnTo>
                    <a:pt x="4490809" y="2260"/>
                  </a:lnTo>
                  <a:lnTo>
                    <a:pt x="4486376" y="0"/>
                  </a:lnTo>
                  <a:lnTo>
                    <a:pt x="4483557" y="889"/>
                  </a:lnTo>
                  <a:lnTo>
                    <a:pt x="4482122" y="3683"/>
                  </a:lnTo>
                  <a:lnTo>
                    <a:pt x="4477766" y="9017"/>
                  </a:lnTo>
                  <a:lnTo>
                    <a:pt x="4434878" y="34023"/>
                  </a:lnTo>
                  <a:lnTo>
                    <a:pt x="4379252" y="49720"/>
                  </a:lnTo>
                  <a:lnTo>
                    <a:pt x="4331728" y="56819"/>
                  </a:lnTo>
                  <a:lnTo>
                    <a:pt x="4277030" y="60502"/>
                  </a:lnTo>
                  <a:lnTo>
                    <a:pt x="4216120" y="61480"/>
                  </a:lnTo>
                  <a:lnTo>
                    <a:pt x="3963378" y="58940"/>
                  </a:lnTo>
                  <a:lnTo>
                    <a:pt x="3588258" y="57645"/>
                  </a:lnTo>
                  <a:lnTo>
                    <a:pt x="3148558" y="59385"/>
                  </a:lnTo>
                  <a:lnTo>
                    <a:pt x="2898978" y="62128"/>
                  </a:lnTo>
                  <a:lnTo>
                    <a:pt x="2753512" y="64630"/>
                  </a:lnTo>
                  <a:lnTo>
                    <a:pt x="2672537" y="66382"/>
                  </a:lnTo>
                  <a:lnTo>
                    <a:pt x="2670378" y="73507"/>
                  </a:lnTo>
                  <a:lnTo>
                    <a:pt x="2672435" y="75666"/>
                  </a:lnTo>
                  <a:lnTo>
                    <a:pt x="2753512" y="77419"/>
                  </a:lnTo>
                  <a:lnTo>
                    <a:pt x="2898978" y="79921"/>
                  </a:lnTo>
                  <a:lnTo>
                    <a:pt x="3200057" y="83070"/>
                  </a:lnTo>
                  <a:lnTo>
                    <a:pt x="3588258" y="84391"/>
                  </a:lnTo>
                  <a:lnTo>
                    <a:pt x="3963378" y="83108"/>
                  </a:lnTo>
                  <a:lnTo>
                    <a:pt x="4216120" y="80568"/>
                  </a:lnTo>
                  <a:lnTo>
                    <a:pt x="4277995" y="78117"/>
                  </a:lnTo>
                  <a:lnTo>
                    <a:pt x="4333684" y="72491"/>
                  </a:lnTo>
                  <a:lnTo>
                    <a:pt x="4382224" y="63538"/>
                  </a:lnTo>
                  <a:lnTo>
                    <a:pt x="4422673" y="51828"/>
                  </a:lnTo>
                  <a:lnTo>
                    <a:pt x="4466018" y="31115"/>
                  </a:lnTo>
                  <a:lnTo>
                    <a:pt x="4490580" y="7759"/>
                  </a:lnTo>
                  <a:lnTo>
                    <a:pt x="4491736" y="4800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19123" y="7375664"/>
              <a:ext cx="2533650" cy="339725"/>
            </a:xfrm>
            <a:custGeom>
              <a:avLst/>
              <a:gdLst/>
              <a:ahLst/>
              <a:cxnLst/>
              <a:rect l="l" t="t" r="r" b="b"/>
              <a:pathLst>
                <a:path w="2533650" h="339725">
                  <a:moveTo>
                    <a:pt x="239509" y="18465"/>
                  </a:moveTo>
                  <a:lnTo>
                    <a:pt x="217500" y="3162"/>
                  </a:lnTo>
                  <a:lnTo>
                    <a:pt x="0" y="315963"/>
                  </a:lnTo>
                  <a:lnTo>
                    <a:pt x="22021" y="331279"/>
                  </a:lnTo>
                  <a:lnTo>
                    <a:pt x="239509" y="18465"/>
                  </a:lnTo>
                  <a:close/>
                </a:path>
                <a:path w="2533650" h="339725">
                  <a:moveTo>
                    <a:pt x="398576" y="26949"/>
                  </a:moveTo>
                  <a:lnTo>
                    <a:pt x="376555" y="11633"/>
                  </a:lnTo>
                  <a:lnTo>
                    <a:pt x="158978" y="324383"/>
                  </a:lnTo>
                  <a:lnTo>
                    <a:pt x="180987" y="339699"/>
                  </a:lnTo>
                  <a:lnTo>
                    <a:pt x="398576" y="26949"/>
                  </a:lnTo>
                  <a:close/>
                </a:path>
                <a:path w="2533650" h="339725">
                  <a:moveTo>
                    <a:pt x="549046" y="15951"/>
                  </a:moveTo>
                  <a:lnTo>
                    <a:pt x="524433" y="5321"/>
                  </a:lnTo>
                  <a:lnTo>
                    <a:pt x="403834" y="284645"/>
                  </a:lnTo>
                  <a:lnTo>
                    <a:pt x="428459" y="295262"/>
                  </a:lnTo>
                  <a:lnTo>
                    <a:pt x="549046" y="15951"/>
                  </a:lnTo>
                  <a:close/>
                </a:path>
                <a:path w="2533650" h="339725">
                  <a:moveTo>
                    <a:pt x="741476" y="15595"/>
                  </a:moveTo>
                  <a:lnTo>
                    <a:pt x="716457" y="5930"/>
                  </a:lnTo>
                  <a:lnTo>
                    <a:pt x="595668" y="318706"/>
                  </a:lnTo>
                  <a:lnTo>
                    <a:pt x="620674" y="328358"/>
                  </a:lnTo>
                  <a:lnTo>
                    <a:pt x="741476" y="15595"/>
                  </a:lnTo>
                  <a:close/>
                </a:path>
                <a:path w="2533650" h="339725">
                  <a:moveTo>
                    <a:pt x="906716" y="16090"/>
                  </a:moveTo>
                  <a:lnTo>
                    <a:pt x="882243" y="5130"/>
                  </a:lnTo>
                  <a:lnTo>
                    <a:pt x="757123" y="284416"/>
                  </a:lnTo>
                  <a:lnTo>
                    <a:pt x="781583" y="295376"/>
                  </a:lnTo>
                  <a:lnTo>
                    <a:pt x="906716" y="16090"/>
                  </a:lnTo>
                  <a:close/>
                </a:path>
                <a:path w="2533650" h="339725">
                  <a:moveTo>
                    <a:pt x="1052195" y="15011"/>
                  </a:moveTo>
                  <a:lnTo>
                    <a:pt x="1026782" y="6477"/>
                  </a:lnTo>
                  <a:lnTo>
                    <a:pt x="932967" y="285762"/>
                  </a:lnTo>
                  <a:lnTo>
                    <a:pt x="958392" y="294297"/>
                  </a:lnTo>
                  <a:lnTo>
                    <a:pt x="1052195" y="15011"/>
                  </a:lnTo>
                  <a:close/>
                </a:path>
                <a:path w="2533650" h="339725">
                  <a:moveTo>
                    <a:pt x="1251826" y="13817"/>
                  </a:moveTo>
                  <a:lnTo>
                    <a:pt x="1225765" y="7531"/>
                  </a:lnTo>
                  <a:lnTo>
                    <a:pt x="1158379" y="286766"/>
                  </a:lnTo>
                  <a:lnTo>
                    <a:pt x="1184440" y="293065"/>
                  </a:lnTo>
                  <a:lnTo>
                    <a:pt x="1251826" y="13817"/>
                  </a:lnTo>
                  <a:close/>
                </a:path>
                <a:path w="2533650" h="339725">
                  <a:moveTo>
                    <a:pt x="1406144" y="11480"/>
                  </a:moveTo>
                  <a:lnTo>
                    <a:pt x="1379385" y="9766"/>
                  </a:lnTo>
                  <a:lnTo>
                    <a:pt x="1361567" y="289039"/>
                  </a:lnTo>
                  <a:lnTo>
                    <a:pt x="1388325" y="290753"/>
                  </a:lnTo>
                  <a:lnTo>
                    <a:pt x="1406144" y="11480"/>
                  </a:lnTo>
                  <a:close/>
                </a:path>
                <a:path w="2533650" h="339725">
                  <a:moveTo>
                    <a:pt x="1562582" y="289115"/>
                  </a:moveTo>
                  <a:lnTo>
                    <a:pt x="1546961" y="9829"/>
                  </a:lnTo>
                  <a:lnTo>
                    <a:pt x="1520190" y="11328"/>
                  </a:lnTo>
                  <a:lnTo>
                    <a:pt x="1535811" y="290601"/>
                  </a:lnTo>
                  <a:lnTo>
                    <a:pt x="1562582" y="289115"/>
                  </a:lnTo>
                  <a:close/>
                </a:path>
                <a:path w="2533650" h="339725">
                  <a:moveTo>
                    <a:pt x="1758962" y="274815"/>
                  </a:moveTo>
                  <a:lnTo>
                    <a:pt x="1704149" y="0"/>
                  </a:lnTo>
                  <a:lnTo>
                    <a:pt x="1677860" y="5245"/>
                  </a:lnTo>
                  <a:lnTo>
                    <a:pt x="1732673" y="280060"/>
                  </a:lnTo>
                  <a:lnTo>
                    <a:pt x="1758962" y="274815"/>
                  </a:lnTo>
                  <a:close/>
                </a:path>
                <a:path w="2533650" h="339725">
                  <a:moveTo>
                    <a:pt x="1954834" y="285394"/>
                  </a:moveTo>
                  <a:lnTo>
                    <a:pt x="1854301" y="6121"/>
                  </a:lnTo>
                  <a:lnTo>
                    <a:pt x="1829066" y="15201"/>
                  </a:lnTo>
                  <a:lnTo>
                    <a:pt x="1929612" y="294474"/>
                  </a:lnTo>
                  <a:lnTo>
                    <a:pt x="1954834" y="285394"/>
                  </a:lnTo>
                  <a:close/>
                </a:path>
                <a:path w="2533650" h="339725">
                  <a:moveTo>
                    <a:pt x="2122093" y="271284"/>
                  </a:moveTo>
                  <a:lnTo>
                    <a:pt x="1988032" y="4648"/>
                  </a:lnTo>
                  <a:lnTo>
                    <a:pt x="1964067" y="16700"/>
                  </a:lnTo>
                  <a:lnTo>
                    <a:pt x="2098141" y="283324"/>
                  </a:lnTo>
                  <a:lnTo>
                    <a:pt x="2122093" y="271284"/>
                  </a:lnTo>
                  <a:close/>
                </a:path>
                <a:path w="2533650" h="339725">
                  <a:moveTo>
                    <a:pt x="2341156" y="269417"/>
                  </a:moveTo>
                  <a:lnTo>
                    <a:pt x="2147773" y="2781"/>
                  </a:lnTo>
                  <a:lnTo>
                    <a:pt x="2126069" y="18529"/>
                  </a:lnTo>
                  <a:lnTo>
                    <a:pt x="2319451" y="285165"/>
                  </a:lnTo>
                  <a:lnTo>
                    <a:pt x="2341156" y="269417"/>
                  </a:lnTo>
                  <a:close/>
                </a:path>
                <a:path w="2533650" h="339725">
                  <a:moveTo>
                    <a:pt x="2533142" y="268325"/>
                  </a:moveTo>
                  <a:lnTo>
                    <a:pt x="2287333" y="1676"/>
                  </a:lnTo>
                  <a:lnTo>
                    <a:pt x="2267623" y="19850"/>
                  </a:lnTo>
                  <a:lnTo>
                    <a:pt x="2513431" y="286499"/>
                  </a:lnTo>
                  <a:lnTo>
                    <a:pt x="2533142" y="268325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4882" y="6060374"/>
              <a:ext cx="91996" cy="108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86215" y="6060375"/>
              <a:ext cx="92006" cy="1089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object 13"/>
            <p:cNvSpPr/>
            <p:nvPr/>
          </p:nvSpPr>
          <p:spPr>
            <a:xfrm>
              <a:off x="17231301" y="6015179"/>
              <a:ext cx="27305" cy="130810"/>
            </a:xfrm>
            <a:custGeom>
              <a:avLst/>
              <a:gdLst/>
              <a:ahLst/>
              <a:cxnLst/>
              <a:rect l="l" t="t" r="r" b="b"/>
              <a:pathLst>
                <a:path w="27305" h="130810">
                  <a:moveTo>
                    <a:pt x="20815" y="130707"/>
                  </a:moveTo>
                  <a:lnTo>
                    <a:pt x="13408" y="130707"/>
                  </a:lnTo>
                  <a:lnTo>
                    <a:pt x="6000" y="130707"/>
                  </a:lnTo>
                  <a:lnTo>
                    <a:pt x="0" y="124707"/>
                  </a:lnTo>
                  <a:lnTo>
                    <a:pt x="0" y="6000"/>
                  </a:lnTo>
                  <a:lnTo>
                    <a:pt x="6000" y="0"/>
                  </a:lnTo>
                  <a:lnTo>
                    <a:pt x="20815" y="0"/>
                  </a:lnTo>
                  <a:lnTo>
                    <a:pt x="26816" y="6000"/>
                  </a:lnTo>
                  <a:lnTo>
                    <a:pt x="26816" y="124708"/>
                  </a:lnTo>
                  <a:lnTo>
                    <a:pt x="20815" y="130707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13901" y="6779371"/>
              <a:ext cx="190234" cy="237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object 15"/>
          <p:cNvSpPr/>
          <p:nvPr/>
        </p:nvSpPr>
        <p:spPr>
          <a:xfrm>
            <a:off x="17298544" y="4247717"/>
            <a:ext cx="514984" cy="534035"/>
          </a:xfrm>
          <a:custGeom>
            <a:avLst/>
            <a:gdLst/>
            <a:ahLst/>
            <a:cxnLst/>
            <a:rect l="l" t="t" r="r" b="b"/>
            <a:pathLst>
              <a:path w="514984" h="534035">
                <a:moveTo>
                  <a:pt x="40220" y="364172"/>
                </a:moveTo>
                <a:lnTo>
                  <a:pt x="40195" y="363829"/>
                </a:lnTo>
                <a:lnTo>
                  <a:pt x="39966" y="364451"/>
                </a:lnTo>
                <a:lnTo>
                  <a:pt x="40220" y="364172"/>
                </a:lnTo>
                <a:close/>
              </a:path>
              <a:path w="514984" h="534035">
                <a:moveTo>
                  <a:pt x="40652" y="362585"/>
                </a:moveTo>
                <a:lnTo>
                  <a:pt x="40157" y="363131"/>
                </a:lnTo>
                <a:lnTo>
                  <a:pt x="40195" y="363829"/>
                </a:lnTo>
                <a:lnTo>
                  <a:pt x="40652" y="362585"/>
                </a:lnTo>
                <a:close/>
              </a:path>
              <a:path w="514984" h="534035">
                <a:moveTo>
                  <a:pt x="108140" y="23368"/>
                </a:moveTo>
                <a:lnTo>
                  <a:pt x="106857" y="19240"/>
                </a:lnTo>
                <a:lnTo>
                  <a:pt x="105397" y="11976"/>
                </a:lnTo>
                <a:lnTo>
                  <a:pt x="103124" y="8940"/>
                </a:lnTo>
                <a:lnTo>
                  <a:pt x="99809" y="5943"/>
                </a:lnTo>
                <a:lnTo>
                  <a:pt x="101282" y="4305"/>
                </a:lnTo>
                <a:lnTo>
                  <a:pt x="99682" y="3848"/>
                </a:lnTo>
                <a:lnTo>
                  <a:pt x="98577" y="2857"/>
                </a:lnTo>
                <a:lnTo>
                  <a:pt x="92125" y="0"/>
                </a:lnTo>
                <a:lnTo>
                  <a:pt x="85864" y="279"/>
                </a:lnTo>
                <a:lnTo>
                  <a:pt x="79768" y="3695"/>
                </a:lnTo>
                <a:lnTo>
                  <a:pt x="74726" y="7073"/>
                </a:lnTo>
                <a:lnTo>
                  <a:pt x="72377" y="11887"/>
                </a:lnTo>
                <a:lnTo>
                  <a:pt x="69545" y="17246"/>
                </a:lnTo>
                <a:lnTo>
                  <a:pt x="65786" y="24752"/>
                </a:lnTo>
                <a:lnTo>
                  <a:pt x="63068" y="32207"/>
                </a:lnTo>
                <a:lnTo>
                  <a:pt x="59791" y="39154"/>
                </a:lnTo>
                <a:lnTo>
                  <a:pt x="54813" y="51562"/>
                </a:lnTo>
                <a:lnTo>
                  <a:pt x="50292" y="63995"/>
                </a:lnTo>
                <a:lnTo>
                  <a:pt x="46253" y="76504"/>
                </a:lnTo>
                <a:lnTo>
                  <a:pt x="42760" y="89141"/>
                </a:lnTo>
                <a:lnTo>
                  <a:pt x="39255" y="101587"/>
                </a:lnTo>
                <a:lnTo>
                  <a:pt x="30505" y="140487"/>
                </a:lnTo>
                <a:lnTo>
                  <a:pt x="27787" y="156845"/>
                </a:lnTo>
                <a:lnTo>
                  <a:pt x="26174" y="165290"/>
                </a:lnTo>
                <a:lnTo>
                  <a:pt x="24879" y="171551"/>
                </a:lnTo>
                <a:lnTo>
                  <a:pt x="22085" y="183883"/>
                </a:lnTo>
                <a:lnTo>
                  <a:pt x="18021" y="203403"/>
                </a:lnTo>
                <a:lnTo>
                  <a:pt x="10261" y="244030"/>
                </a:lnTo>
                <a:lnTo>
                  <a:pt x="5816" y="283273"/>
                </a:lnTo>
                <a:lnTo>
                  <a:pt x="4902" y="296633"/>
                </a:lnTo>
                <a:lnTo>
                  <a:pt x="4114" y="305003"/>
                </a:lnTo>
                <a:lnTo>
                  <a:pt x="406" y="348424"/>
                </a:lnTo>
                <a:lnTo>
                  <a:pt x="0" y="366509"/>
                </a:lnTo>
                <a:lnTo>
                  <a:pt x="1727" y="373481"/>
                </a:lnTo>
                <a:lnTo>
                  <a:pt x="6159" y="379120"/>
                </a:lnTo>
                <a:lnTo>
                  <a:pt x="12357" y="382816"/>
                </a:lnTo>
                <a:lnTo>
                  <a:pt x="19342" y="383959"/>
                </a:lnTo>
                <a:lnTo>
                  <a:pt x="22479" y="383819"/>
                </a:lnTo>
                <a:lnTo>
                  <a:pt x="25552" y="382638"/>
                </a:lnTo>
                <a:lnTo>
                  <a:pt x="28079" y="380949"/>
                </a:lnTo>
                <a:lnTo>
                  <a:pt x="31648" y="379222"/>
                </a:lnTo>
                <a:lnTo>
                  <a:pt x="35153" y="376440"/>
                </a:lnTo>
                <a:lnTo>
                  <a:pt x="37871" y="368998"/>
                </a:lnTo>
                <a:lnTo>
                  <a:pt x="39293" y="366306"/>
                </a:lnTo>
                <a:lnTo>
                  <a:pt x="39839" y="364820"/>
                </a:lnTo>
                <a:lnTo>
                  <a:pt x="39966" y="364451"/>
                </a:lnTo>
                <a:lnTo>
                  <a:pt x="39725" y="364718"/>
                </a:lnTo>
                <a:lnTo>
                  <a:pt x="40157" y="363131"/>
                </a:lnTo>
                <a:lnTo>
                  <a:pt x="40589" y="361543"/>
                </a:lnTo>
                <a:lnTo>
                  <a:pt x="40894" y="360832"/>
                </a:lnTo>
                <a:lnTo>
                  <a:pt x="41516" y="359397"/>
                </a:lnTo>
                <a:lnTo>
                  <a:pt x="42379" y="356222"/>
                </a:lnTo>
                <a:lnTo>
                  <a:pt x="40525" y="360489"/>
                </a:lnTo>
                <a:lnTo>
                  <a:pt x="43243" y="353047"/>
                </a:lnTo>
                <a:lnTo>
                  <a:pt x="45402" y="345084"/>
                </a:lnTo>
                <a:lnTo>
                  <a:pt x="48120" y="337642"/>
                </a:lnTo>
                <a:lnTo>
                  <a:pt x="48069" y="336588"/>
                </a:lnTo>
                <a:lnTo>
                  <a:pt x="49047" y="335495"/>
                </a:lnTo>
                <a:lnTo>
                  <a:pt x="48983" y="334454"/>
                </a:lnTo>
                <a:lnTo>
                  <a:pt x="48501" y="335000"/>
                </a:lnTo>
                <a:lnTo>
                  <a:pt x="49847" y="331279"/>
                </a:lnTo>
                <a:lnTo>
                  <a:pt x="50660" y="327050"/>
                </a:lnTo>
                <a:lnTo>
                  <a:pt x="51562" y="324561"/>
                </a:lnTo>
                <a:lnTo>
                  <a:pt x="51587" y="324916"/>
                </a:lnTo>
                <a:lnTo>
                  <a:pt x="52019" y="323329"/>
                </a:lnTo>
                <a:lnTo>
                  <a:pt x="52946" y="321183"/>
                </a:lnTo>
                <a:lnTo>
                  <a:pt x="53378" y="319595"/>
                </a:lnTo>
                <a:lnTo>
                  <a:pt x="60121" y="299161"/>
                </a:lnTo>
                <a:lnTo>
                  <a:pt x="71043" y="257835"/>
                </a:lnTo>
                <a:lnTo>
                  <a:pt x="77749" y="217297"/>
                </a:lnTo>
                <a:lnTo>
                  <a:pt x="78549" y="210591"/>
                </a:lnTo>
                <a:lnTo>
                  <a:pt x="79590" y="203949"/>
                </a:lnTo>
                <a:lnTo>
                  <a:pt x="82283" y="190842"/>
                </a:lnTo>
                <a:lnTo>
                  <a:pt x="83324" y="184200"/>
                </a:lnTo>
                <a:lnTo>
                  <a:pt x="84899" y="177457"/>
                </a:lnTo>
                <a:lnTo>
                  <a:pt x="86423" y="170776"/>
                </a:lnTo>
                <a:lnTo>
                  <a:pt x="87845" y="164185"/>
                </a:lnTo>
                <a:lnTo>
                  <a:pt x="89141" y="157759"/>
                </a:lnTo>
                <a:lnTo>
                  <a:pt x="90538" y="151015"/>
                </a:lnTo>
                <a:lnTo>
                  <a:pt x="91643" y="144284"/>
                </a:lnTo>
                <a:lnTo>
                  <a:pt x="92544" y="137566"/>
                </a:lnTo>
                <a:lnTo>
                  <a:pt x="93357" y="130860"/>
                </a:lnTo>
                <a:lnTo>
                  <a:pt x="94526" y="123901"/>
                </a:lnTo>
                <a:lnTo>
                  <a:pt x="96901" y="110375"/>
                </a:lnTo>
                <a:lnTo>
                  <a:pt x="98069" y="103416"/>
                </a:lnTo>
                <a:lnTo>
                  <a:pt x="98945" y="96634"/>
                </a:lnTo>
                <a:lnTo>
                  <a:pt x="99974" y="89789"/>
                </a:lnTo>
                <a:lnTo>
                  <a:pt x="101104" y="83032"/>
                </a:lnTo>
                <a:lnTo>
                  <a:pt x="102285" y="76517"/>
                </a:lnTo>
                <a:lnTo>
                  <a:pt x="103479" y="70180"/>
                </a:lnTo>
                <a:lnTo>
                  <a:pt x="104571" y="63855"/>
                </a:lnTo>
                <a:lnTo>
                  <a:pt x="105473" y="57531"/>
                </a:lnTo>
                <a:lnTo>
                  <a:pt x="106070" y="51219"/>
                </a:lnTo>
                <a:lnTo>
                  <a:pt x="106819" y="45948"/>
                </a:lnTo>
                <a:lnTo>
                  <a:pt x="107505" y="39636"/>
                </a:lnTo>
                <a:lnTo>
                  <a:pt x="107696" y="33858"/>
                </a:lnTo>
                <a:lnTo>
                  <a:pt x="107581" y="31775"/>
                </a:lnTo>
                <a:lnTo>
                  <a:pt x="107950" y="29133"/>
                </a:lnTo>
                <a:lnTo>
                  <a:pt x="107835" y="27051"/>
                </a:lnTo>
                <a:lnTo>
                  <a:pt x="108140" y="23368"/>
                </a:lnTo>
                <a:close/>
              </a:path>
              <a:path w="514984" h="534035">
                <a:moveTo>
                  <a:pt x="344995" y="96520"/>
                </a:moveTo>
                <a:lnTo>
                  <a:pt x="343039" y="89801"/>
                </a:lnTo>
                <a:lnTo>
                  <a:pt x="341807" y="86715"/>
                </a:lnTo>
                <a:lnTo>
                  <a:pt x="339547" y="83680"/>
                </a:lnTo>
                <a:lnTo>
                  <a:pt x="337337" y="81686"/>
                </a:lnTo>
                <a:lnTo>
                  <a:pt x="334505" y="78143"/>
                </a:lnTo>
                <a:lnTo>
                  <a:pt x="331800" y="76695"/>
                </a:lnTo>
                <a:lnTo>
                  <a:pt x="328612" y="75793"/>
                </a:lnTo>
                <a:lnTo>
                  <a:pt x="324866" y="74383"/>
                </a:lnTo>
                <a:lnTo>
                  <a:pt x="320192" y="75120"/>
                </a:lnTo>
                <a:lnTo>
                  <a:pt x="311950" y="77584"/>
                </a:lnTo>
                <a:lnTo>
                  <a:pt x="308432" y="80365"/>
                </a:lnTo>
                <a:lnTo>
                  <a:pt x="304380" y="82638"/>
                </a:lnTo>
                <a:lnTo>
                  <a:pt x="299326" y="86004"/>
                </a:lnTo>
                <a:lnTo>
                  <a:pt x="295325" y="89331"/>
                </a:lnTo>
                <a:lnTo>
                  <a:pt x="291388" y="93687"/>
                </a:lnTo>
                <a:lnTo>
                  <a:pt x="281876" y="102781"/>
                </a:lnTo>
                <a:lnTo>
                  <a:pt x="255003" y="130670"/>
                </a:lnTo>
                <a:lnTo>
                  <a:pt x="236588" y="152184"/>
                </a:lnTo>
                <a:lnTo>
                  <a:pt x="231863" y="157594"/>
                </a:lnTo>
                <a:lnTo>
                  <a:pt x="227266" y="163207"/>
                </a:lnTo>
                <a:lnTo>
                  <a:pt x="222669" y="169011"/>
                </a:lnTo>
                <a:lnTo>
                  <a:pt x="218554" y="174282"/>
                </a:lnTo>
                <a:lnTo>
                  <a:pt x="213588" y="180543"/>
                </a:lnTo>
                <a:lnTo>
                  <a:pt x="183794" y="218440"/>
                </a:lnTo>
                <a:lnTo>
                  <a:pt x="156311" y="256857"/>
                </a:lnTo>
                <a:lnTo>
                  <a:pt x="147447" y="269811"/>
                </a:lnTo>
                <a:lnTo>
                  <a:pt x="142659" y="276618"/>
                </a:lnTo>
                <a:lnTo>
                  <a:pt x="133057" y="289826"/>
                </a:lnTo>
                <a:lnTo>
                  <a:pt x="128536" y="296329"/>
                </a:lnTo>
                <a:lnTo>
                  <a:pt x="112153" y="321144"/>
                </a:lnTo>
                <a:lnTo>
                  <a:pt x="105537" y="330796"/>
                </a:lnTo>
                <a:lnTo>
                  <a:pt x="92214" y="349707"/>
                </a:lnTo>
                <a:lnTo>
                  <a:pt x="85039" y="360070"/>
                </a:lnTo>
                <a:lnTo>
                  <a:pt x="80175" y="366572"/>
                </a:lnTo>
                <a:lnTo>
                  <a:pt x="71551" y="380568"/>
                </a:lnTo>
                <a:lnTo>
                  <a:pt x="69634" y="383794"/>
                </a:lnTo>
                <a:lnTo>
                  <a:pt x="69329" y="387477"/>
                </a:lnTo>
                <a:lnTo>
                  <a:pt x="70053" y="391109"/>
                </a:lnTo>
                <a:lnTo>
                  <a:pt x="69570" y="391655"/>
                </a:lnTo>
                <a:lnTo>
                  <a:pt x="70116" y="392150"/>
                </a:lnTo>
                <a:lnTo>
                  <a:pt x="68643" y="393788"/>
                </a:lnTo>
                <a:lnTo>
                  <a:pt x="68694" y="394843"/>
                </a:lnTo>
                <a:lnTo>
                  <a:pt x="68211" y="395389"/>
                </a:lnTo>
                <a:lnTo>
                  <a:pt x="67284" y="397522"/>
                </a:lnTo>
                <a:lnTo>
                  <a:pt x="67398" y="399605"/>
                </a:lnTo>
                <a:lnTo>
                  <a:pt x="67030" y="402247"/>
                </a:lnTo>
                <a:lnTo>
                  <a:pt x="84899" y="421347"/>
                </a:lnTo>
                <a:lnTo>
                  <a:pt x="91605" y="419468"/>
                </a:lnTo>
                <a:lnTo>
                  <a:pt x="95719" y="418236"/>
                </a:lnTo>
                <a:lnTo>
                  <a:pt x="98183" y="415505"/>
                </a:lnTo>
                <a:lnTo>
                  <a:pt x="101193" y="413283"/>
                </a:lnTo>
                <a:lnTo>
                  <a:pt x="104711" y="410502"/>
                </a:lnTo>
                <a:lnTo>
                  <a:pt x="115544" y="398500"/>
                </a:lnTo>
                <a:lnTo>
                  <a:pt x="119430" y="393090"/>
                </a:lnTo>
                <a:lnTo>
                  <a:pt x="124358" y="387629"/>
                </a:lnTo>
                <a:lnTo>
                  <a:pt x="128244" y="382892"/>
                </a:lnTo>
                <a:lnTo>
                  <a:pt x="133007" y="377621"/>
                </a:lnTo>
                <a:lnTo>
                  <a:pt x="137579" y="372821"/>
                </a:lnTo>
                <a:lnTo>
                  <a:pt x="158762" y="349364"/>
                </a:lnTo>
                <a:lnTo>
                  <a:pt x="166928" y="339991"/>
                </a:lnTo>
                <a:lnTo>
                  <a:pt x="175031" y="330365"/>
                </a:lnTo>
                <a:lnTo>
                  <a:pt x="183032" y="320522"/>
                </a:lnTo>
                <a:lnTo>
                  <a:pt x="190931" y="310667"/>
                </a:lnTo>
                <a:lnTo>
                  <a:pt x="198843" y="301028"/>
                </a:lnTo>
                <a:lnTo>
                  <a:pt x="206870" y="291757"/>
                </a:lnTo>
                <a:lnTo>
                  <a:pt x="224790" y="271780"/>
                </a:lnTo>
                <a:lnTo>
                  <a:pt x="233654" y="261620"/>
                </a:lnTo>
                <a:lnTo>
                  <a:pt x="242290" y="251421"/>
                </a:lnTo>
                <a:lnTo>
                  <a:pt x="250431" y="241935"/>
                </a:lnTo>
                <a:lnTo>
                  <a:pt x="260413" y="230644"/>
                </a:lnTo>
                <a:lnTo>
                  <a:pt x="269455" y="220230"/>
                </a:lnTo>
                <a:lnTo>
                  <a:pt x="295821" y="186829"/>
                </a:lnTo>
                <a:lnTo>
                  <a:pt x="320852" y="150761"/>
                </a:lnTo>
                <a:lnTo>
                  <a:pt x="341045" y="109791"/>
                </a:lnTo>
                <a:lnTo>
                  <a:pt x="343268" y="102882"/>
                </a:lnTo>
                <a:lnTo>
                  <a:pt x="344995" y="96520"/>
                </a:lnTo>
                <a:close/>
              </a:path>
              <a:path w="514984" h="534035">
                <a:moveTo>
                  <a:pt x="470979" y="268554"/>
                </a:moveTo>
                <a:lnTo>
                  <a:pt x="468160" y="261175"/>
                </a:lnTo>
                <a:lnTo>
                  <a:pt x="467550" y="259638"/>
                </a:lnTo>
                <a:lnTo>
                  <a:pt x="464781" y="257136"/>
                </a:lnTo>
                <a:lnTo>
                  <a:pt x="461962" y="253606"/>
                </a:lnTo>
                <a:lnTo>
                  <a:pt x="456120" y="252298"/>
                </a:lnTo>
                <a:lnTo>
                  <a:pt x="449351" y="253123"/>
                </a:lnTo>
                <a:lnTo>
                  <a:pt x="444677" y="253860"/>
                </a:lnTo>
                <a:lnTo>
                  <a:pt x="441058" y="254546"/>
                </a:lnTo>
                <a:lnTo>
                  <a:pt x="436384" y="255270"/>
                </a:lnTo>
                <a:lnTo>
                  <a:pt x="423481" y="258991"/>
                </a:lnTo>
                <a:lnTo>
                  <a:pt x="410997" y="263817"/>
                </a:lnTo>
                <a:lnTo>
                  <a:pt x="398919" y="268998"/>
                </a:lnTo>
                <a:lnTo>
                  <a:pt x="386118" y="274294"/>
                </a:lnTo>
                <a:lnTo>
                  <a:pt x="350850" y="289394"/>
                </a:lnTo>
                <a:lnTo>
                  <a:pt x="309003" y="312635"/>
                </a:lnTo>
                <a:lnTo>
                  <a:pt x="273621" y="334162"/>
                </a:lnTo>
                <a:lnTo>
                  <a:pt x="261785" y="341198"/>
                </a:lnTo>
                <a:lnTo>
                  <a:pt x="249834" y="347954"/>
                </a:lnTo>
                <a:lnTo>
                  <a:pt x="237718" y="354266"/>
                </a:lnTo>
                <a:lnTo>
                  <a:pt x="225425" y="360248"/>
                </a:lnTo>
                <a:lnTo>
                  <a:pt x="213182" y="366293"/>
                </a:lnTo>
                <a:lnTo>
                  <a:pt x="172059" y="391579"/>
                </a:lnTo>
                <a:lnTo>
                  <a:pt x="146570" y="410159"/>
                </a:lnTo>
                <a:lnTo>
                  <a:pt x="138696" y="415671"/>
                </a:lnTo>
                <a:lnTo>
                  <a:pt x="113322" y="445884"/>
                </a:lnTo>
                <a:lnTo>
                  <a:pt x="116027" y="452412"/>
                </a:lnTo>
                <a:lnTo>
                  <a:pt x="117182" y="454456"/>
                </a:lnTo>
                <a:lnTo>
                  <a:pt x="120497" y="457441"/>
                </a:lnTo>
                <a:lnTo>
                  <a:pt x="124548" y="464070"/>
                </a:lnTo>
                <a:lnTo>
                  <a:pt x="133096" y="466826"/>
                </a:lnTo>
                <a:lnTo>
                  <a:pt x="140843" y="464908"/>
                </a:lnTo>
                <a:lnTo>
                  <a:pt x="142379" y="464324"/>
                </a:lnTo>
                <a:lnTo>
                  <a:pt x="143421" y="464273"/>
                </a:lnTo>
                <a:lnTo>
                  <a:pt x="144411" y="463181"/>
                </a:lnTo>
                <a:lnTo>
                  <a:pt x="158254" y="457847"/>
                </a:lnTo>
                <a:lnTo>
                  <a:pt x="159766" y="457225"/>
                </a:lnTo>
                <a:lnTo>
                  <a:pt x="160515" y="456920"/>
                </a:lnTo>
                <a:lnTo>
                  <a:pt x="164477" y="455295"/>
                </a:lnTo>
                <a:lnTo>
                  <a:pt x="177126" y="450367"/>
                </a:lnTo>
                <a:lnTo>
                  <a:pt x="183349" y="447814"/>
                </a:lnTo>
                <a:lnTo>
                  <a:pt x="205257" y="438010"/>
                </a:lnTo>
                <a:lnTo>
                  <a:pt x="227164" y="428307"/>
                </a:lnTo>
                <a:lnTo>
                  <a:pt x="270103" y="407263"/>
                </a:lnTo>
                <a:lnTo>
                  <a:pt x="310159" y="383997"/>
                </a:lnTo>
                <a:lnTo>
                  <a:pt x="358889" y="356679"/>
                </a:lnTo>
                <a:lnTo>
                  <a:pt x="370636" y="350443"/>
                </a:lnTo>
                <a:lnTo>
                  <a:pt x="382409" y="344233"/>
                </a:lnTo>
                <a:lnTo>
                  <a:pt x="393915" y="337870"/>
                </a:lnTo>
                <a:lnTo>
                  <a:pt x="411480" y="327126"/>
                </a:lnTo>
                <a:lnTo>
                  <a:pt x="417804" y="323075"/>
                </a:lnTo>
                <a:lnTo>
                  <a:pt x="424230" y="318909"/>
                </a:lnTo>
                <a:lnTo>
                  <a:pt x="430885" y="314693"/>
                </a:lnTo>
                <a:lnTo>
                  <a:pt x="436257" y="311213"/>
                </a:lnTo>
                <a:lnTo>
                  <a:pt x="441375" y="307695"/>
                </a:lnTo>
                <a:lnTo>
                  <a:pt x="446760" y="303669"/>
                </a:lnTo>
                <a:lnTo>
                  <a:pt x="451078" y="299986"/>
                </a:lnTo>
                <a:lnTo>
                  <a:pt x="459511" y="292989"/>
                </a:lnTo>
                <a:lnTo>
                  <a:pt x="462953" y="289166"/>
                </a:lnTo>
                <a:lnTo>
                  <a:pt x="467563" y="282930"/>
                </a:lnTo>
                <a:lnTo>
                  <a:pt x="470509" y="275932"/>
                </a:lnTo>
                <a:lnTo>
                  <a:pt x="470979" y="268554"/>
                </a:lnTo>
                <a:close/>
              </a:path>
              <a:path w="514984" h="534035">
                <a:moveTo>
                  <a:pt x="514883" y="481634"/>
                </a:moveTo>
                <a:lnTo>
                  <a:pt x="513969" y="474865"/>
                </a:lnTo>
                <a:lnTo>
                  <a:pt x="510476" y="468744"/>
                </a:lnTo>
                <a:lnTo>
                  <a:pt x="509866" y="467194"/>
                </a:lnTo>
                <a:lnTo>
                  <a:pt x="507098" y="464705"/>
                </a:lnTo>
                <a:lnTo>
                  <a:pt x="502297" y="463346"/>
                </a:lnTo>
                <a:lnTo>
                  <a:pt x="499046" y="461403"/>
                </a:lnTo>
                <a:lnTo>
                  <a:pt x="494804" y="460540"/>
                </a:lnTo>
                <a:lnTo>
                  <a:pt x="493204" y="460095"/>
                </a:lnTo>
                <a:lnTo>
                  <a:pt x="491121" y="460184"/>
                </a:lnTo>
                <a:lnTo>
                  <a:pt x="488480" y="459778"/>
                </a:lnTo>
                <a:lnTo>
                  <a:pt x="477405" y="458698"/>
                </a:lnTo>
                <a:lnTo>
                  <a:pt x="470522" y="457847"/>
                </a:lnTo>
                <a:lnTo>
                  <a:pt x="463435" y="457111"/>
                </a:lnTo>
                <a:lnTo>
                  <a:pt x="456361" y="456552"/>
                </a:lnTo>
                <a:lnTo>
                  <a:pt x="449503" y="456298"/>
                </a:lnTo>
                <a:lnTo>
                  <a:pt x="435648" y="456184"/>
                </a:lnTo>
                <a:lnTo>
                  <a:pt x="421690" y="456819"/>
                </a:lnTo>
                <a:lnTo>
                  <a:pt x="407670" y="457949"/>
                </a:lnTo>
                <a:lnTo>
                  <a:pt x="393611" y="459320"/>
                </a:lnTo>
                <a:lnTo>
                  <a:pt x="380225" y="460451"/>
                </a:lnTo>
                <a:lnTo>
                  <a:pt x="366725" y="461187"/>
                </a:lnTo>
                <a:lnTo>
                  <a:pt x="339801" y="462267"/>
                </a:lnTo>
                <a:lnTo>
                  <a:pt x="325615" y="463016"/>
                </a:lnTo>
                <a:lnTo>
                  <a:pt x="282994" y="467436"/>
                </a:lnTo>
                <a:lnTo>
                  <a:pt x="238861" y="475234"/>
                </a:lnTo>
                <a:lnTo>
                  <a:pt x="224383" y="477913"/>
                </a:lnTo>
                <a:lnTo>
                  <a:pt x="185394" y="485482"/>
                </a:lnTo>
                <a:lnTo>
                  <a:pt x="160375" y="502945"/>
                </a:lnTo>
                <a:lnTo>
                  <a:pt x="160705" y="509574"/>
                </a:lnTo>
                <a:lnTo>
                  <a:pt x="160274" y="511162"/>
                </a:lnTo>
                <a:lnTo>
                  <a:pt x="160743" y="519518"/>
                </a:lnTo>
                <a:lnTo>
                  <a:pt x="164731" y="525106"/>
                </a:lnTo>
                <a:lnTo>
                  <a:pt x="170700" y="528497"/>
                </a:lnTo>
                <a:lnTo>
                  <a:pt x="173951" y="530453"/>
                </a:lnTo>
                <a:lnTo>
                  <a:pt x="177088" y="530313"/>
                </a:lnTo>
                <a:lnTo>
                  <a:pt x="180771" y="530669"/>
                </a:lnTo>
                <a:lnTo>
                  <a:pt x="182372" y="531126"/>
                </a:lnTo>
                <a:lnTo>
                  <a:pt x="183908" y="530529"/>
                </a:lnTo>
                <a:lnTo>
                  <a:pt x="189141" y="530288"/>
                </a:lnTo>
                <a:lnTo>
                  <a:pt x="191782" y="530694"/>
                </a:lnTo>
                <a:lnTo>
                  <a:pt x="194919" y="530555"/>
                </a:lnTo>
                <a:lnTo>
                  <a:pt x="198107" y="531456"/>
                </a:lnTo>
                <a:lnTo>
                  <a:pt x="203339" y="531228"/>
                </a:lnTo>
                <a:lnTo>
                  <a:pt x="204939" y="531685"/>
                </a:lnTo>
                <a:lnTo>
                  <a:pt x="201803" y="531825"/>
                </a:lnTo>
                <a:lnTo>
                  <a:pt x="205346" y="532053"/>
                </a:lnTo>
                <a:lnTo>
                  <a:pt x="211264" y="532447"/>
                </a:lnTo>
                <a:lnTo>
                  <a:pt x="216560" y="533247"/>
                </a:lnTo>
                <a:lnTo>
                  <a:pt x="215506" y="533298"/>
                </a:lnTo>
                <a:lnTo>
                  <a:pt x="216662" y="533349"/>
                </a:lnTo>
                <a:lnTo>
                  <a:pt x="227063" y="533831"/>
                </a:lnTo>
                <a:lnTo>
                  <a:pt x="250063" y="532790"/>
                </a:lnTo>
                <a:lnTo>
                  <a:pt x="273672" y="533311"/>
                </a:lnTo>
                <a:lnTo>
                  <a:pt x="282041" y="532930"/>
                </a:lnTo>
                <a:lnTo>
                  <a:pt x="288378" y="532561"/>
                </a:lnTo>
                <a:lnTo>
                  <a:pt x="301269" y="531622"/>
                </a:lnTo>
                <a:lnTo>
                  <a:pt x="307619" y="531253"/>
                </a:lnTo>
                <a:lnTo>
                  <a:pt x="320509" y="530110"/>
                </a:lnTo>
                <a:lnTo>
                  <a:pt x="333336" y="528726"/>
                </a:lnTo>
                <a:lnTo>
                  <a:pt x="358648" y="525830"/>
                </a:lnTo>
                <a:lnTo>
                  <a:pt x="371957" y="524598"/>
                </a:lnTo>
                <a:lnTo>
                  <a:pt x="412330" y="520801"/>
                </a:lnTo>
                <a:lnTo>
                  <a:pt x="443458" y="515213"/>
                </a:lnTo>
                <a:lnTo>
                  <a:pt x="450735" y="513613"/>
                </a:lnTo>
                <a:lnTo>
                  <a:pt x="489915" y="501764"/>
                </a:lnTo>
                <a:lnTo>
                  <a:pt x="495985" y="499237"/>
                </a:lnTo>
                <a:lnTo>
                  <a:pt x="502132" y="496874"/>
                </a:lnTo>
                <a:lnTo>
                  <a:pt x="508228" y="493445"/>
                </a:lnTo>
                <a:lnTo>
                  <a:pt x="514883" y="481634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2285952" y="285716"/>
            <a:ext cx="1371240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smtClean="0">
                <a:latin typeface="Palatino Linotype" pitchFamily="18" charset="0"/>
              </a:rPr>
              <a:t>Гиперссылка </a:t>
            </a:r>
            <a:r>
              <a:rPr lang="ru-RU" sz="3600" b="1" dirty="0" smtClean="0">
                <a:latin typeface="Palatino Linotype" pitchFamily="18" charset="0"/>
              </a:rPr>
              <a:t>(от греч. </a:t>
            </a:r>
            <a:r>
              <a:rPr lang="en-US" sz="3600" b="1" dirty="0" smtClean="0">
                <a:latin typeface="Palatino Linotype" pitchFamily="18" charset="0"/>
              </a:rPr>
              <a:t>Hyper – </a:t>
            </a:r>
            <a:r>
              <a:rPr lang="ru-RU" sz="3600" b="1" dirty="0" smtClean="0">
                <a:latin typeface="Palatino Linotype" pitchFamily="18" charset="0"/>
              </a:rPr>
              <a:t>сверх, над, по ту сторону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и англ. </a:t>
            </a:r>
            <a:r>
              <a:rPr lang="en-US" sz="3600" b="1" dirty="0" smtClean="0">
                <a:latin typeface="Palatino Linotype" pitchFamily="18" charset="0"/>
              </a:rPr>
              <a:t>Link – </a:t>
            </a:r>
            <a:r>
              <a:rPr lang="ru-RU" sz="3600" b="1" dirty="0" smtClean="0">
                <a:latin typeface="Palatino Linotype" pitchFamily="18" charset="0"/>
              </a:rPr>
              <a:t>ссылка, связь, соединение) – это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графическое изображение, слово или словосочетание,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при щелчке на которое происходит перемещение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на другую страницу данного сайта или на другой сайт </a:t>
            </a:r>
            <a:endParaRPr lang="ru-RU" sz="3600" b="1" dirty="0">
              <a:latin typeface="Palatino Linotyp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06" y="3500426"/>
            <a:ext cx="3199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Внешние 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256" y="3500426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Внутренние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64" y="8643962"/>
            <a:ext cx="1271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alatino Linotype" pitchFamily="18" charset="0"/>
              </a:rPr>
              <a:t>Ссылки нужны для того, чтобы быстро и эффективно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получить информацию в нужном источнике</a:t>
            </a:r>
            <a:endParaRPr lang="ru-RU" sz="3600" b="1" dirty="0">
              <a:latin typeface="Palatino Linotype" pitchFamily="18" charset="0"/>
            </a:endParaRPr>
          </a:p>
        </p:txBody>
      </p:sp>
      <p:pic>
        <p:nvPicPr>
          <p:cNvPr id="18" name="Picture 2" descr="E:\школа\информационная культура\фото для биб.уроков\история книги\i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878" y="4638411"/>
            <a:ext cx="6643734" cy="3719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E:\школа\информационная культура\фото для биб.уроков\история книги\144508133556330679918093553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68" y="5072062"/>
            <a:ext cx="4324436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57192" y="3143236"/>
            <a:ext cx="16216426" cy="6105518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000" b="1" dirty="0" smtClean="0">
                <a:latin typeface="Palatino Linotype" pitchFamily="18" charset="0"/>
                <a:ea typeface="Times New Roman" pitchFamily="18" charset="0"/>
              </a:rPr>
              <a:t>ЛИТЕРАТУРА: </a:t>
            </a:r>
            <a:endParaRPr lang="ru-RU" sz="3000" dirty="0" smtClean="0">
              <a:latin typeface="Palatino Linotype" pitchFamily="18" charset="0"/>
            </a:endParaRPr>
          </a:p>
          <a:p>
            <a:pPr lvl="0"/>
            <a:r>
              <a:rPr lang="ru-RU" sz="2500" dirty="0" smtClean="0">
                <a:latin typeface="Palatino Linotype" pitchFamily="18" charset="0"/>
              </a:rPr>
              <a:t>1. Дидактические карточки по теме «Формы представления и восприятия </a:t>
            </a:r>
          </a:p>
          <a:p>
            <a:r>
              <a:rPr lang="ru-RU" sz="2500" dirty="0" smtClean="0">
                <a:latin typeface="Palatino Linotype" pitchFamily="18" charset="0"/>
              </a:rPr>
              <a:t>информации»/ автор материала </a:t>
            </a:r>
            <a:r>
              <a:rPr lang="ru-RU" sz="2500" dirty="0" err="1" smtClean="0">
                <a:latin typeface="Palatino Linotype" pitchFamily="18" charset="0"/>
              </a:rPr>
              <a:t>Кольтихасанова</a:t>
            </a:r>
            <a:r>
              <a:rPr lang="ru-RU" sz="2500" dirty="0" smtClean="0">
                <a:latin typeface="Palatino Linotype" pitchFamily="18" charset="0"/>
              </a:rPr>
              <a:t> Д.Р. </a:t>
            </a:r>
            <a:r>
              <a:rPr lang="ru-RU" sz="2500" u="sng" dirty="0" smtClean="0">
                <a:latin typeface="Palatino Linotype" pitchFamily="18" charset="0"/>
                <a:hlinkClick r:id="rId2"/>
              </a:rPr>
              <a:t>https://infourok.ru/material.html?mid=113479&amp;ysclid=l10zha2kez</a:t>
            </a:r>
            <a:endParaRPr lang="ru-RU" sz="2500" dirty="0" smtClean="0">
              <a:latin typeface="Palatino Linotype" pitchFamily="18" charset="0"/>
            </a:endParaRPr>
          </a:p>
          <a:p>
            <a:pPr lvl="0"/>
            <a:r>
              <a:rPr lang="ru-RU" sz="2500" dirty="0" smtClean="0">
                <a:latin typeface="Palatino Linotype" pitchFamily="18" charset="0"/>
              </a:rPr>
              <a:t>2. Ефремова Т. Ф. Новый словарь русского языка. </a:t>
            </a:r>
            <a:r>
              <a:rPr lang="ru-RU" sz="2500" dirty="0" err="1" smtClean="0">
                <a:latin typeface="Palatino Linotype" pitchFamily="18" charset="0"/>
              </a:rPr>
              <a:t>Толково-словообразоательный</a:t>
            </a:r>
            <a:r>
              <a:rPr lang="ru-RU" sz="2500" dirty="0" smtClean="0">
                <a:latin typeface="Palatino Linotype" pitchFamily="18" charset="0"/>
              </a:rPr>
              <a:t>. – М.: Русский язык, 2000</a:t>
            </a:r>
          </a:p>
          <a:p>
            <a:pPr lvl="0"/>
            <a:r>
              <a:rPr lang="ru-RU" sz="2500" dirty="0" smtClean="0">
                <a:latin typeface="Palatino Linotype" pitchFamily="18" charset="0"/>
              </a:rPr>
              <a:t>3. Основы информационной культуры школьника: учебно-методический комплекс для учащихся 5-7-х классов общеобразовательных организаций/Н.И. Гендина, Е.В. Косолапова. – М.: РШБА, 2017. – 432 с. (Сер.1, Вып. 4)</a:t>
            </a:r>
          </a:p>
          <a:p>
            <a:r>
              <a:rPr lang="ru-RU" sz="2500" dirty="0" smtClean="0">
                <a:latin typeface="Palatino Linotype" pitchFamily="18" charset="0"/>
              </a:rPr>
              <a:t>4. Проект «</a:t>
            </a:r>
            <a:r>
              <a:rPr lang="en-US" sz="2500" dirty="0" smtClean="0">
                <a:latin typeface="Palatino Linotype" pitchFamily="18" charset="0"/>
              </a:rPr>
              <a:t>Sauatty </a:t>
            </a:r>
            <a:r>
              <a:rPr lang="en-US" sz="2500" dirty="0" err="1" smtClean="0">
                <a:latin typeface="Palatino Linotype" pitchFamily="18" charset="0"/>
              </a:rPr>
              <a:t>Kel</a:t>
            </a:r>
            <a:r>
              <a:rPr lang="ru-RU" sz="2500" dirty="0" smtClean="0">
                <a:latin typeface="Palatino Linotype" pitchFamily="18" charset="0"/>
              </a:rPr>
              <a:t>eş</a:t>
            </a:r>
            <a:r>
              <a:rPr lang="en-US" sz="2500" dirty="0" smtClean="0">
                <a:latin typeface="Palatino Linotype" pitchFamily="18" charset="0"/>
              </a:rPr>
              <a:t>ek</a:t>
            </a:r>
            <a:r>
              <a:rPr lang="ru-RU" sz="2500" dirty="0" smtClean="0">
                <a:latin typeface="Palatino Linotype" pitchFamily="18" charset="0"/>
              </a:rPr>
              <a:t>» Модуль 1. Понимание медийной и информационной грамотности. Блок 1. Информационная грамотность. </a:t>
            </a:r>
            <a:r>
              <a:rPr lang="ru-RU" sz="2500" u="sng" dirty="0" smtClean="0">
                <a:latin typeface="Palatino Linotype" pitchFamily="18" charset="0"/>
                <a:hlinkClick r:id="rId3"/>
              </a:rPr>
              <a:t>https://sites.google.com/view/sauattykeleshek-kz/homepage-kz</a:t>
            </a:r>
            <a:endParaRPr lang="ru-RU" sz="2500" dirty="0" smtClean="0">
              <a:latin typeface="Palatino Linotype" pitchFamily="18" charset="0"/>
            </a:endParaRPr>
          </a:p>
          <a:p>
            <a:r>
              <a:rPr lang="ru-RU" sz="2500" dirty="0" smtClean="0">
                <a:latin typeface="Palatino Linotype" pitchFamily="18" charset="0"/>
              </a:rPr>
              <a:t>5.</a:t>
            </a:r>
            <a:r>
              <a:rPr lang="ru-RU" sz="2500" u="sng" dirty="0" smtClean="0">
                <a:latin typeface="Palatino Linotype" pitchFamily="18" charset="0"/>
                <a:hlinkClick r:id="rId4"/>
              </a:rPr>
              <a:t>https://obrazovaka.ru/informatika/vidy-informacii-po-forme-predstavleniya.html</a:t>
            </a:r>
            <a:endParaRPr lang="ru-RU" sz="2500" dirty="0" smtClean="0">
              <a:latin typeface="Palatino Linotype" pitchFamily="18" charset="0"/>
            </a:endParaRPr>
          </a:p>
          <a:p>
            <a:r>
              <a:rPr lang="ru-RU" sz="2500" dirty="0" smtClean="0">
                <a:latin typeface="Palatino Linotype" pitchFamily="18" charset="0"/>
              </a:rPr>
              <a:t>6. </a:t>
            </a:r>
            <a:r>
              <a:rPr lang="ru-RU" sz="2500" u="sng" dirty="0" smtClean="0">
                <a:latin typeface="Palatino Linotype" pitchFamily="18" charset="0"/>
                <a:hlinkClick r:id="rId5"/>
              </a:rPr>
              <a:t>https://dic.academic.ru/dic.nsf/ruwiki/4843</a:t>
            </a:r>
            <a:endParaRPr lang="ru-RU" sz="2500" dirty="0" smtClean="0">
              <a:latin typeface="Palatino Linotype" pitchFamily="18" charset="0"/>
            </a:endParaRPr>
          </a:p>
          <a:p>
            <a:r>
              <a:rPr lang="ru-RU" sz="2500" dirty="0" smtClean="0">
                <a:latin typeface="Palatino Linotype" pitchFamily="18" charset="0"/>
              </a:rPr>
              <a:t>7. </a:t>
            </a:r>
            <a:r>
              <a:rPr lang="ru-RU" sz="2500" u="sng" dirty="0" smtClean="0">
                <a:latin typeface="Palatino Linotype" pitchFamily="18" charset="0"/>
                <a:hlinkClick r:id="rId6"/>
              </a:rPr>
              <a:t>https://web-revenue.ru/sajtostroenie/web-site</a:t>
            </a:r>
            <a:endParaRPr lang="ru-RU" sz="2500" dirty="0" smtClean="0">
              <a:latin typeface="Palatino Linotype" pitchFamily="18" charset="0"/>
            </a:endParaRPr>
          </a:p>
          <a:p>
            <a:r>
              <a:rPr lang="ru-RU" sz="2500" dirty="0" smtClean="0">
                <a:latin typeface="Palatino Linotype" pitchFamily="18" charset="0"/>
              </a:rPr>
              <a:t>8.</a:t>
            </a:r>
            <a:r>
              <a:rPr lang="ru-RU" sz="2500" u="sng" dirty="0" smtClean="0">
                <a:latin typeface="Palatino Linotype" pitchFamily="18" charset="0"/>
                <a:hlinkClick r:id="rId7"/>
              </a:rPr>
              <a:t>https://prosto-ponyatno.ru/komp-uroki-novichkam/ssylki-chto-takoe-giperssylka-i-kak-ona-sozdaetsya/?ysclid=l12engua1</a:t>
            </a:r>
            <a:endParaRPr lang="ru-RU" sz="2500" dirty="0" smtClean="0">
              <a:latin typeface="Palatino Linotype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630" y="285716"/>
            <a:ext cx="1685936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ЦЕЛЬ:</a:t>
            </a:r>
            <a:r>
              <a:rPr lang="ru-RU" sz="3000" dirty="0" smtClean="0">
                <a:latin typeface="Palatino Linotype" pitchFamily="18" charset="0"/>
              </a:rPr>
              <a:t> </a:t>
            </a:r>
            <a:r>
              <a:rPr lang="kk-KZ" sz="2600" dirty="0" smtClean="0">
                <a:latin typeface="Palatino Linotype" pitchFamily="18" charset="0"/>
              </a:rPr>
              <a:t>формирование представлений учащихся об информации и способах ее получения человеком из окружающего мира</a:t>
            </a:r>
            <a:endParaRPr lang="ru-RU" sz="2600" dirty="0">
              <a:latin typeface="Palatino Linotyp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192" y="1357286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</a:pPr>
            <a:r>
              <a:rPr lang="ru-RU" sz="3000" b="1" dirty="0" smtClean="0">
                <a:latin typeface="Palatino Linotype" pitchFamily="18" charset="0"/>
                <a:ea typeface="Times New Roman" pitchFamily="18" charset="0"/>
              </a:rPr>
              <a:t>ПЛАН:</a:t>
            </a:r>
            <a:r>
              <a:rPr lang="ru-RU" sz="3000" dirty="0" smtClean="0">
                <a:latin typeface="Palatino Linotype" pitchFamily="18" charset="0"/>
                <a:ea typeface="Times New Roman" pitchFamily="18" charset="0"/>
              </a:rPr>
              <a:t> </a:t>
            </a:r>
            <a:endParaRPr lang="ru-RU" sz="3000" dirty="0" smtClean="0">
              <a:latin typeface="Palatino Linotype" pitchFamily="18" charset="0"/>
            </a:endParaRPr>
          </a:p>
          <a:p>
            <a:pPr lvl="0"/>
            <a:r>
              <a:rPr lang="ru-RU" sz="2600" dirty="0" smtClean="0">
                <a:latin typeface="Palatino Linotype" pitchFamily="18" charset="0"/>
                <a:ea typeface="Times New Roman" pitchFamily="18" charset="0"/>
              </a:rPr>
              <a:t>1. </a:t>
            </a:r>
            <a:r>
              <a:rPr lang="ru-RU" sz="2600" dirty="0" smtClean="0">
                <a:latin typeface="Palatino Linotype" pitchFamily="18" charset="0"/>
              </a:rPr>
              <a:t>Что такое информация?</a:t>
            </a:r>
            <a:endParaRPr lang="ru-RU" sz="2600" b="1" dirty="0" smtClean="0">
              <a:latin typeface="Palatino Linotype" pitchFamily="18" charset="0"/>
            </a:endParaRPr>
          </a:p>
          <a:p>
            <a:pPr lvl="0"/>
            <a:r>
              <a:rPr lang="ru-RU" sz="2600" dirty="0" smtClean="0">
                <a:latin typeface="Palatino Linotype" pitchFamily="18" charset="0"/>
              </a:rPr>
              <a:t>2. Типы информации</a:t>
            </a:r>
            <a:endParaRPr lang="ru-RU" sz="2600" b="1" dirty="0" smtClean="0">
              <a:latin typeface="Palatino Linotype" pitchFamily="18" charset="0"/>
            </a:endParaRPr>
          </a:p>
          <a:p>
            <a:pPr lvl="0"/>
            <a:r>
              <a:rPr lang="ru-RU" sz="2600" dirty="0" smtClean="0">
                <a:latin typeface="Palatino Linotype" pitchFamily="18" charset="0"/>
              </a:rPr>
              <a:t>3. Источники информации</a:t>
            </a:r>
            <a:endParaRPr lang="ru-RU" sz="2600" dirty="0"/>
          </a:p>
        </p:txBody>
      </p:sp>
      <p:pic>
        <p:nvPicPr>
          <p:cNvPr id="21" name="Picture 3" descr="C:\Documents and Settings\Администратор\Рабочий стол\фоны для слайдов\логотип\unnamed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44594" y="1229064"/>
            <a:ext cx="3643338" cy="345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878" y="9429780"/>
            <a:ext cx="14073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Palatino Linotype" pitchFamily="18" charset="0"/>
              </a:rPr>
              <a:t>ИСТОЧНИКИ: </a:t>
            </a:r>
            <a:r>
              <a:rPr lang="ru-RU" sz="2600" dirty="0" smtClean="0">
                <a:latin typeface="Palatino Linotype" pitchFamily="18" charset="0"/>
              </a:rPr>
              <a:t>шаблон, использованный в данной презентации принадлежит </a:t>
            </a:r>
            <a:r>
              <a:rPr lang="en-US" sz="2600" dirty="0" err="1" smtClean="0">
                <a:latin typeface="Palatino Linotype" pitchFamily="18" charset="0"/>
              </a:rPr>
              <a:t>Canva</a:t>
            </a:r>
            <a:endParaRPr lang="ru-RU" sz="2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5335" y="6415382"/>
            <a:ext cx="7408545" cy="3712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ject 4"/>
          <p:cNvSpPr/>
          <p:nvPr/>
        </p:nvSpPr>
        <p:spPr>
          <a:xfrm>
            <a:off x="14251864" y="2789173"/>
            <a:ext cx="758825" cy="788035"/>
          </a:xfrm>
          <a:custGeom>
            <a:avLst/>
            <a:gdLst/>
            <a:ahLst/>
            <a:cxnLst/>
            <a:rect l="l" t="t" r="r" b="b"/>
            <a:pathLst>
              <a:path w="758825" h="788035">
                <a:moveTo>
                  <a:pt x="59486" y="538302"/>
                </a:moveTo>
                <a:lnTo>
                  <a:pt x="59461" y="537794"/>
                </a:lnTo>
                <a:lnTo>
                  <a:pt x="59131" y="538708"/>
                </a:lnTo>
                <a:lnTo>
                  <a:pt x="59486" y="538302"/>
                </a:lnTo>
                <a:close/>
              </a:path>
              <a:path w="758825" h="788035">
                <a:moveTo>
                  <a:pt x="163055" y="33058"/>
                </a:moveTo>
                <a:lnTo>
                  <a:pt x="161201" y="26949"/>
                </a:lnTo>
                <a:lnTo>
                  <a:pt x="159092" y="16205"/>
                </a:lnTo>
                <a:lnTo>
                  <a:pt x="155765" y="11722"/>
                </a:lnTo>
                <a:lnTo>
                  <a:pt x="150888" y="7327"/>
                </a:lnTo>
                <a:lnTo>
                  <a:pt x="153085" y="4889"/>
                </a:lnTo>
                <a:lnTo>
                  <a:pt x="150736" y="4229"/>
                </a:lnTo>
                <a:lnTo>
                  <a:pt x="149110" y="2768"/>
                </a:lnTo>
                <a:lnTo>
                  <a:pt x="142011" y="508"/>
                </a:lnTo>
                <a:lnTo>
                  <a:pt x="135013" y="0"/>
                </a:lnTo>
                <a:lnTo>
                  <a:pt x="128104" y="1219"/>
                </a:lnTo>
                <a:lnTo>
                  <a:pt x="102133" y="32512"/>
                </a:lnTo>
                <a:lnTo>
                  <a:pt x="94970" y="48996"/>
                </a:lnTo>
                <a:lnTo>
                  <a:pt x="91414" y="56870"/>
                </a:lnTo>
                <a:lnTo>
                  <a:pt x="83947" y="75285"/>
                </a:lnTo>
                <a:lnTo>
                  <a:pt x="77127" y="93738"/>
                </a:lnTo>
                <a:lnTo>
                  <a:pt x="71043" y="112306"/>
                </a:lnTo>
                <a:lnTo>
                  <a:pt x="65760" y="131038"/>
                </a:lnTo>
                <a:lnTo>
                  <a:pt x="60464" y="149491"/>
                </a:lnTo>
                <a:lnTo>
                  <a:pt x="51104" y="187490"/>
                </a:lnTo>
                <a:lnTo>
                  <a:pt x="42265" y="234683"/>
                </a:lnTo>
                <a:lnTo>
                  <a:pt x="40538" y="243954"/>
                </a:lnTo>
                <a:lnTo>
                  <a:pt x="38569" y="253238"/>
                </a:lnTo>
                <a:lnTo>
                  <a:pt x="34315" y="271513"/>
                </a:lnTo>
                <a:lnTo>
                  <a:pt x="28130" y="300456"/>
                </a:lnTo>
                <a:lnTo>
                  <a:pt x="20066" y="340499"/>
                </a:lnTo>
                <a:lnTo>
                  <a:pt x="13487" y="380022"/>
                </a:lnTo>
                <a:lnTo>
                  <a:pt x="9359" y="418820"/>
                </a:lnTo>
                <a:lnTo>
                  <a:pt x="7874" y="438632"/>
                </a:lnTo>
                <a:lnTo>
                  <a:pt x="6642" y="451015"/>
                </a:lnTo>
                <a:lnTo>
                  <a:pt x="1651" y="501929"/>
                </a:lnTo>
                <a:lnTo>
                  <a:pt x="0" y="542124"/>
                </a:lnTo>
                <a:lnTo>
                  <a:pt x="2476" y="552450"/>
                </a:lnTo>
                <a:lnTo>
                  <a:pt x="9004" y="560743"/>
                </a:lnTo>
                <a:lnTo>
                  <a:pt x="18122" y="566153"/>
                </a:lnTo>
                <a:lnTo>
                  <a:pt x="28448" y="567791"/>
                </a:lnTo>
                <a:lnTo>
                  <a:pt x="33083" y="567563"/>
                </a:lnTo>
                <a:lnTo>
                  <a:pt x="37642" y="565772"/>
                </a:lnTo>
                <a:lnTo>
                  <a:pt x="41389" y="563257"/>
                </a:lnTo>
                <a:lnTo>
                  <a:pt x="46685" y="560666"/>
                </a:lnTo>
                <a:lnTo>
                  <a:pt x="51892" y="556526"/>
                </a:lnTo>
                <a:lnTo>
                  <a:pt x="55981" y="545465"/>
                </a:lnTo>
                <a:lnTo>
                  <a:pt x="58102" y="541477"/>
                </a:lnTo>
                <a:lnTo>
                  <a:pt x="58915" y="539267"/>
                </a:lnTo>
                <a:lnTo>
                  <a:pt x="59131" y="538708"/>
                </a:lnTo>
                <a:lnTo>
                  <a:pt x="58762" y="539115"/>
                </a:lnTo>
                <a:lnTo>
                  <a:pt x="59410" y="536790"/>
                </a:lnTo>
                <a:lnTo>
                  <a:pt x="59461" y="537794"/>
                </a:lnTo>
                <a:lnTo>
                  <a:pt x="60147" y="535952"/>
                </a:lnTo>
                <a:lnTo>
                  <a:pt x="59410" y="536765"/>
                </a:lnTo>
                <a:lnTo>
                  <a:pt x="60071" y="534403"/>
                </a:lnTo>
                <a:lnTo>
                  <a:pt x="60528" y="533349"/>
                </a:lnTo>
                <a:lnTo>
                  <a:pt x="61455" y="531228"/>
                </a:lnTo>
                <a:lnTo>
                  <a:pt x="62763" y="526516"/>
                </a:lnTo>
                <a:lnTo>
                  <a:pt x="59982" y="532853"/>
                </a:lnTo>
                <a:lnTo>
                  <a:pt x="62928" y="524446"/>
                </a:lnTo>
                <a:lnTo>
                  <a:pt x="68491" y="507352"/>
                </a:lnTo>
                <a:lnTo>
                  <a:pt x="71424" y="498944"/>
                </a:lnTo>
                <a:lnTo>
                  <a:pt x="71348" y="497395"/>
                </a:lnTo>
                <a:lnTo>
                  <a:pt x="72821" y="495769"/>
                </a:lnTo>
                <a:lnTo>
                  <a:pt x="72732" y="494220"/>
                </a:lnTo>
                <a:lnTo>
                  <a:pt x="72009" y="495033"/>
                </a:lnTo>
                <a:lnTo>
                  <a:pt x="74041" y="489508"/>
                </a:lnTo>
                <a:lnTo>
                  <a:pt x="75272" y="483235"/>
                </a:lnTo>
                <a:lnTo>
                  <a:pt x="76631" y="479552"/>
                </a:lnTo>
                <a:lnTo>
                  <a:pt x="76657" y="480072"/>
                </a:lnTo>
                <a:lnTo>
                  <a:pt x="77317" y="477710"/>
                </a:lnTo>
                <a:lnTo>
                  <a:pt x="78701" y="474535"/>
                </a:lnTo>
                <a:lnTo>
                  <a:pt x="79362" y="472173"/>
                </a:lnTo>
                <a:lnTo>
                  <a:pt x="89535" y="441871"/>
                </a:lnTo>
                <a:lnTo>
                  <a:pt x="106057" y="380555"/>
                </a:lnTo>
                <a:lnTo>
                  <a:pt x="113538" y="340080"/>
                </a:lnTo>
                <a:lnTo>
                  <a:pt x="117589" y="310553"/>
                </a:lnTo>
                <a:lnTo>
                  <a:pt x="119189" y="300710"/>
                </a:lnTo>
                <a:lnTo>
                  <a:pt x="123278" y="281266"/>
                </a:lnTo>
                <a:lnTo>
                  <a:pt x="124879" y="271424"/>
                </a:lnTo>
                <a:lnTo>
                  <a:pt x="127266" y="261429"/>
                </a:lnTo>
                <a:lnTo>
                  <a:pt x="129578" y="251510"/>
                </a:lnTo>
                <a:lnTo>
                  <a:pt x="131762" y="241744"/>
                </a:lnTo>
                <a:lnTo>
                  <a:pt x="133731" y="232206"/>
                </a:lnTo>
                <a:lnTo>
                  <a:pt x="135851" y="222224"/>
                </a:lnTo>
                <a:lnTo>
                  <a:pt x="137553" y="212255"/>
                </a:lnTo>
                <a:lnTo>
                  <a:pt x="138950" y="202298"/>
                </a:lnTo>
                <a:lnTo>
                  <a:pt x="140208" y="192354"/>
                </a:lnTo>
                <a:lnTo>
                  <a:pt x="142011" y="182029"/>
                </a:lnTo>
                <a:lnTo>
                  <a:pt x="145630" y="161988"/>
                </a:lnTo>
                <a:lnTo>
                  <a:pt x="147434" y="151676"/>
                </a:lnTo>
                <a:lnTo>
                  <a:pt x="148793" y="141617"/>
                </a:lnTo>
                <a:lnTo>
                  <a:pt x="150368" y="131470"/>
                </a:lnTo>
                <a:lnTo>
                  <a:pt x="152095" y="121462"/>
                </a:lnTo>
                <a:lnTo>
                  <a:pt x="153911" y="111810"/>
                </a:lnTo>
                <a:lnTo>
                  <a:pt x="155740" y="102412"/>
                </a:lnTo>
                <a:lnTo>
                  <a:pt x="157416" y="93027"/>
                </a:lnTo>
                <a:lnTo>
                  <a:pt x="158762" y="83858"/>
                </a:lnTo>
                <a:lnTo>
                  <a:pt x="159740" y="74307"/>
                </a:lnTo>
                <a:lnTo>
                  <a:pt x="160578" y="68199"/>
                </a:lnTo>
                <a:lnTo>
                  <a:pt x="161328" y="61722"/>
                </a:lnTo>
                <a:lnTo>
                  <a:pt x="161925" y="55118"/>
                </a:lnTo>
                <a:lnTo>
                  <a:pt x="162306" y="48590"/>
                </a:lnTo>
                <a:lnTo>
                  <a:pt x="162140" y="45504"/>
                </a:lnTo>
                <a:lnTo>
                  <a:pt x="162725" y="41605"/>
                </a:lnTo>
                <a:lnTo>
                  <a:pt x="162560" y="38506"/>
                </a:lnTo>
                <a:lnTo>
                  <a:pt x="163055" y="33058"/>
                </a:lnTo>
                <a:close/>
              </a:path>
              <a:path w="758825" h="788035">
                <a:moveTo>
                  <a:pt x="510997" y="136652"/>
                </a:moveTo>
                <a:lnTo>
                  <a:pt x="509816" y="129273"/>
                </a:lnTo>
                <a:lnTo>
                  <a:pt x="508038" y="124714"/>
                </a:lnTo>
                <a:lnTo>
                  <a:pt x="504710" y="120230"/>
                </a:lnTo>
                <a:lnTo>
                  <a:pt x="501459" y="117297"/>
                </a:lnTo>
                <a:lnTo>
                  <a:pt x="497319" y="112090"/>
                </a:lnTo>
                <a:lnTo>
                  <a:pt x="493331" y="109969"/>
                </a:lnTo>
                <a:lnTo>
                  <a:pt x="488607" y="108661"/>
                </a:lnTo>
                <a:lnTo>
                  <a:pt x="483082" y="106616"/>
                </a:lnTo>
                <a:lnTo>
                  <a:pt x="476161" y="107746"/>
                </a:lnTo>
                <a:lnTo>
                  <a:pt x="463956" y="111467"/>
                </a:lnTo>
                <a:lnTo>
                  <a:pt x="458736" y="115608"/>
                </a:lnTo>
                <a:lnTo>
                  <a:pt x="452716" y="119024"/>
                </a:lnTo>
                <a:lnTo>
                  <a:pt x="445223" y="124053"/>
                </a:lnTo>
                <a:lnTo>
                  <a:pt x="439267" y="129006"/>
                </a:lnTo>
                <a:lnTo>
                  <a:pt x="433400" y="135509"/>
                </a:lnTo>
                <a:lnTo>
                  <a:pt x="419252" y="149047"/>
                </a:lnTo>
                <a:lnTo>
                  <a:pt x="392125" y="176644"/>
                </a:lnTo>
                <a:lnTo>
                  <a:pt x="365048" y="206540"/>
                </a:lnTo>
                <a:lnTo>
                  <a:pt x="351828" y="222618"/>
                </a:lnTo>
                <a:lnTo>
                  <a:pt x="344805" y="230682"/>
                </a:lnTo>
                <a:lnTo>
                  <a:pt x="337934" y="239026"/>
                </a:lnTo>
                <a:lnTo>
                  <a:pt x="331089" y="247650"/>
                </a:lnTo>
                <a:lnTo>
                  <a:pt x="324954" y="255511"/>
                </a:lnTo>
                <a:lnTo>
                  <a:pt x="317550" y="264820"/>
                </a:lnTo>
                <a:lnTo>
                  <a:pt x="273164" y="321195"/>
                </a:lnTo>
                <a:lnTo>
                  <a:pt x="245745" y="359130"/>
                </a:lnTo>
                <a:lnTo>
                  <a:pt x="218935" y="397611"/>
                </a:lnTo>
                <a:lnTo>
                  <a:pt x="211785" y="407720"/>
                </a:lnTo>
                <a:lnTo>
                  <a:pt x="197459" y="427380"/>
                </a:lnTo>
                <a:lnTo>
                  <a:pt x="190728" y="437032"/>
                </a:lnTo>
                <a:lnTo>
                  <a:pt x="184683" y="446189"/>
                </a:lnTo>
                <a:lnTo>
                  <a:pt x="172313" y="464794"/>
                </a:lnTo>
                <a:lnTo>
                  <a:pt x="166268" y="473938"/>
                </a:lnTo>
                <a:lnTo>
                  <a:pt x="156400" y="488289"/>
                </a:lnTo>
                <a:lnTo>
                  <a:pt x="136525" y="516407"/>
                </a:lnTo>
                <a:lnTo>
                  <a:pt x="126238" y="531215"/>
                </a:lnTo>
                <a:lnTo>
                  <a:pt x="102819" y="567093"/>
                </a:lnTo>
                <a:lnTo>
                  <a:pt x="102323" y="572541"/>
                </a:lnTo>
                <a:lnTo>
                  <a:pt x="103378" y="577913"/>
                </a:lnTo>
                <a:lnTo>
                  <a:pt x="102641" y="578726"/>
                </a:lnTo>
                <a:lnTo>
                  <a:pt x="103454" y="579462"/>
                </a:lnTo>
                <a:lnTo>
                  <a:pt x="101257" y="581901"/>
                </a:lnTo>
                <a:lnTo>
                  <a:pt x="101333" y="583450"/>
                </a:lnTo>
                <a:lnTo>
                  <a:pt x="100596" y="584263"/>
                </a:lnTo>
                <a:lnTo>
                  <a:pt x="99212" y="587438"/>
                </a:lnTo>
                <a:lnTo>
                  <a:pt x="99377" y="590524"/>
                </a:lnTo>
                <a:lnTo>
                  <a:pt x="98793" y="594436"/>
                </a:lnTo>
                <a:lnTo>
                  <a:pt x="127533" y="620966"/>
                </a:lnTo>
                <a:lnTo>
                  <a:pt x="134975" y="619709"/>
                </a:lnTo>
                <a:lnTo>
                  <a:pt x="141084" y="617855"/>
                </a:lnTo>
                <a:lnTo>
                  <a:pt x="144741" y="613791"/>
                </a:lnTo>
                <a:lnTo>
                  <a:pt x="149225" y="610450"/>
                </a:lnTo>
                <a:lnTo>
                  <a:pt x="154444" y="606310"/>
                </a:lnTo>
                <a:lnTo>
                  <a:pt x="166471" y="592836"/>
                </a:lnTo>
                <a:lnTo>
                  <a:pt x="168503" y="590486"/>
                </a:lnTo>
                <a:lnTo>
                  <a:pt x="178447" y="578345"/>
                </a:lnTo>
                <a:lnTo>
                  <a:pt x="183705" y="572262"/>
                </a:lnTo>
                <a:lnTo>
                  <a:pt x="189496" y="565213"/>
                </a:lnTo>
                <a:lnTo>
                  <a:pt x="196596" y="557364"/>
                </a:lnTo>
                <a:lnTo>
                  <a:pt x="203390" y="550214"/>
                </a:lnTo>
                <a:lnTo>
                  <a:pt x="210108" y="543013"/>
                </a:lnTo>
                <a:lnTo>
                  <a:pt x="247103" y="501332"/>
                </a:lnTo>
                <a:lnTo>
                  <a:pt x="282867" y="457708"/>
                </a:lnTo>
                <a:lnTo>
                  <a:pt x="294652" y="443344"/>
                </a:lnTo>
                <a:lnTo>
                  <a:pt x="306616" y="429564"/>
                </a:lnTo>
                <a:lnTo>
                  <a:pt x="314312" y="421017"/>
                </a:lnTo>
                <a:lnTo>
                  <a:pt x="333286" y="399808"/>
                </a:lnTo>
                <a:lnTo>
                  <a:pt x="346494" y="384683"/>
                </a:lnTo>
                <a:lnTo>
                  <a:pt x="359346" y="369506"/>
                </a:lnTo>
                <a:lnTo>
                  <a:pt x="371487" y="355384"/>
                </a:lnTo>
                <a:lnTo>
                  <a:pt x="378434" y="347510"/>
                </a:lnTo>
                <a:lnTo>
                  <a:pt x="386346" y="338569"/>
                </a:lnTo>
                <a:lnTo>
                  <a:pt x="399808" y="323075"/>
                </a:lnTo>
                <a:lnTo>
                  <a:pt x="426148" y="290449"/>
                </a:lnTo>
                <a:lnTo>
                  <a:pt x="451434" y="256489"/>
                </a:lnTo>
                <a:lnTo>
                  <a:pt x="476453" y="219735"/>
                </a:lnTo>
                <a:lnTo>
                  <a:pt x="498106" y="180162"/>
                </a:lnTo>
                <a:lnTo>
                  <a:pt x="510578" y="143967"/>
                </a:lnTo>
                <a:lnTo>
                  <a:pt x="510997" y="136652"/>
                </a:lnTo>
                <a:close/>
              </a:path>
              <a:path w="758825" h="788035">
                <a:moveTo>
                  <a:pt x="697395" y="392785"/>
                </a:moveTo>
                <a:lnTo>
                  <a:pt x="693293" y="381889"/>
                </a:lnTo>
                <a:lnTo>
                  <a:pt x="692391" y="379615"/>
                </a:lnTo>
                <a:lnTo>
                  <a:pt x="688340" y="375945"/>
                </a:lnTo>
                <a:lnTo>
                  <a:pt x="684187" y="370725"/>
                </a:lnTo>
                <a:lnTo>
                  <a:pt x="675563" y="368846"/>
                </a:lnTo>
                <a:lnTo>
                  <a:pt x="665556" y="370128"/>
                </a:lnTo>
                <a:lnTo>
                  <a:pt x="658634" y="371259"/>
                </a:lnTo>
                <a:lnTo>
                  <a:pt x="653262" y="372313"/>
                </a:lnTo>
                <a:lnTo>
                  <a:pt x="646353" y="373443"/>
                </a:lnTo>
                <a:lnTo>
                  <a:pt x="627240" y="379056"/>
                </a:lnTo>
                <a:lnTo>
                  <a:pt x="608736" y="386308"/>
                </a:lnTo>
                <a:lnTo>
                  <a:pt x="590410" y="394284"/>
                </a:lnTo>
                <a:lnTo>
                  <a:pt x="571855" y="402056"/>
                </a:lnTo>
                <a:lnTo>
                  <a:pt x="528612" y="420535"/>
                </a:lnTo>
                <a:lnTo>
                  <a:pt x="493115" y="438632"/>
                </a:lnTo>
                <a:lnTo>
                  <a:pt x="457454" y="459536"/>
                </a:lnTo>
                <a:lnTo>
                  <a:pt x="404939" y="491744"/>
                </a:lnTo>
                <a:lnTo>
                  <a:pt x="387362" y="502272"/>
                </a:lnTo>
                <a:lnTo>
                  <a:pt x="369633" y="512368"/>
                </a:lnTo>
                <a:lnTo>
                  <a:pt x="351650" y="521817"/>
                </a:lnTo>
                <a:lnTo>
                  <a:pt x="333425" y="530809"/>
                </a:lnTo>
                <a:lnTo>
                  <a:pt x="315264" y="539864"/>
                </a:lnTo>
                <a:lnTo>
                  <a:pt x="280720" y="559549"/>
                </a:lnTo>
                <a:lnTo>
                  <a:pt x="241249" y="586968"/>
                </a:lnTo>
                <a:lnTo>
                  <a:pt x="216344" y="605421"/>
                </a:lnTo>
                <a:lnTo>
                  <a:pt x="203962" y="614146"/>
                </a:lnTo>
                <a:lnTo>
                  <a:pt x="171475" y="639013"/>
                </a:lnTo>
                <a:lnTo>
                  <a:pt x="166852" y="658634"/>
                </a:lnTo>
                <a:lnTo>
                  <a:pt x="170789" y="668261"/>
                </a:lnTo>
                <a:lnTo>
                  <a:pt x="172491" y="671283"/>
                </a:lnTo>
                <a:lnTo>
                  <a:pt x="177368" y="675678"/>
                </a:lnTo>
                <a:lnTo>
                  <a:pt x="182943" y="681913"/>
                </a:lnTo>
                <a:lnTo>
                  <a:pt x="190296" y="685876"/>
                </a:lnTo>
                <a:lnTo>
                  <a:pt x="198691" y="687451"/>
                </a:lnTo>
                <a:lnTo>
                  <a:pt x="207378" y="686549"/>
                </a:lnTo>
                <a:lnTo>
                  <a:pt x="209664" y="685660"/>
                </a:lnTo>
                <a:lnTo>
                  <a:pt x="211213" y="685571"/>
                </a:lnTo>
                <a:lnTo>
                  <a:pt x="212674" y="683945"/>
                </a:lnTo>
                <a:lnTo>
                  <a:pt x="233197" y="675932"/>
                </a:lnTo>
                <a:lnTo>
                  <a:pt x="235432" y="674992"/>
                </a:lnTo>
                <a:lnTo>
                  <a:pt x="236550" y="674535"/>
                </a:lnTo>
                <a:lnTo>
                  <a:pt x="242417" y="672084"/>
                </a:lnTo>
                <a:lnTo>
                  <a:pt x="261175" y="664692"/>
                </a:lnTo>
                <a:lnTo>
                  <a:pt x="270408" y="660844"/>
                </a:lnTo>
                <a:lnTo>
                  <a:pt x="302882" y="646137"/>
                </a:lnTo>
                <a:lnTo>
                  <a:pt x="335368" y="631558"/>
                </a:lnTo>
                <a:lnTo>
                  <a:pt x="399059" y="600011"/>
                </a:lnTo>
                <a:lnTo>
                  <a:pt x="443839" y="574065"/>
                </a:lnTo>
                <a:lnTo>
                  <a:pt x="458508" y="565200"/>
                </a:lnTo>
                <a:lnTo>
                  <a:pt x="530834" y="524294"/>
                </a:lnTo>
                <a:lnTo>
                  <a:pt x="548246" y="514946"/>
                </a:lnTo>
                <a:lnTo>
                  <a:pt x="565721" y="505650"/>
                </a:lnTo>
                <a:lnTo>
                  <a:pt x="582803" y="496125"/>
                </a:lnTo>
                <a:lnTo>
                  <a:pt x="608876" y="480060"/>
                </a:lnTo>
                <a:lnTo>
                  <a:pt x="618261" y="473989"/>
                </a:lnTo>
                <a:lnTo>
                  <a:pt x="627799" y="467779"/>
                </a:lnTo>
                <a:lnTo>
                  <a:pt x="637679" y="461467"/>
                </a:lnTo>
                <a:lnTo>
                  <a:pt x="645655" y="456272"/>
                </a:lnTo>
                <a:lnTo>
                  <a:pt x="653605" y="450773"/>
                </a:lnTo>
                <a:lnTo>
                  <a:pt x="661250" y="445008"/>
                </a:lnTo>
                <a:lnTo>
                  <a:pt x="667677" y="439521"/>
                </a:lnTo>
                <a:lnTo>
                  <a:pt x="680199" y="429069"/>
                </a:lnTo>
                <a:lnTo>
                  <a:pt x="685342" y="423379"/>
                </a:lnTo>
                <a:lnTo>
                  <a:pt x="692213" y="414108"/>
                </a:lnTo>
                <a:lnTo>
                  <a:pt x="696633" y="403720"/>
                </a:lnTo>
                <a:lnTo>
                  <a:pt x="697395" y="392785"/>
                </a:lnTo>
                <a:close/>
              </a:path>
              <a:path w="758825" h="788035">
                <a:moveTo>
                  <a:pt x="758469" y="702856"/>
                </a:moveTo>
                <a:lnTo>
                  <a:pt x="757047" y="695769"/>
                </a:lnTo>
                <a:lnTo>
                  <a:pt x="753973" y="688848"/>
                </a:lnTo>
                <a:lnTo>
                  <a:pt x="753071" y="686562"/>
                </a:lnTo>
                <a:lnTo>
                  <a:pt x="749007" y="682891"/>
                </a:lnTo>
                <a:lnTo>
                  <a:pt x="741934" y="680935"/>
                </a:lnTo>
                <a:lnTo>
                  <a:pt x="737133" y="678078"/>
                </a:lnTo>
                <a:lnTo>
                  <a:pt x="730872" y="676846"/>
                </a:lnTo>
                <a:lnTo>
                  <a:pt x="728522" y="676186"/>
                </a:lnTo>
                <a:lnTo>
                  <a:pt x="725424" y="676351"/>
                </a:lnTo>
                <a:lnTo>
                  <a:pt x="721525" y="675779"/>
                </a:lnTo>
                <a:lnTo>
                  <a:pt x="705167" y="674281"/>
                </a:lnTo>
                <a:lnTo>
                  <a:pt x="694982" y="673087"/>
                </a:lnTo>
                <a:lnTo>
                  <a:pt x="684504" y="672045"/>
                </a:lnTo>
                <a:lnTo>
                  <a:pt x="674052" y="671296"/>
                </a:lnTo>
                <a:lnTo>
                  <a:pt x="663917" y="670966"/>
                </a:lnTo>
                <a:lnTo>
                  <a:pt x="643432" y="670941"/>
                </a:lnTo>
                <a:lnTo>
                  <a:pt x="622782" y="672007"/>
                </a:lnTo>
                <a:lnTo>
                  <a:pt x="602030" y="673798"/>
                </a:lnTo>
                <a:lnTo>
                  <a:pt x="581228" y="675970"/>
                </a:lnTo>
                <a:lnTo>
                  <a:pt x="561428" y="677748"/>
                </a:lnTo>
                <a:lnTo>
                  <a:pt x="541464" y="678967"/>
                </a:lnTo>
                <a:lnTo>
                  <a:pt x="501637" y="680808"/>
                </a:lnTo>
                <a:lnTo>
                  <a:pt x="480656" y="682053"/>
                </a:lnTo>
                <a:lnTo>
                  <a:pt x="438467" y="686003"/>
                </a:lnTo>
                <a:lnTo>
                  <a:pt x="395681" y="692683"/>
                </a:lnTo>
                <a:lnTo>
                  <a:pt x="352234" y="700938"/>
                </a:lnTo>
                <a:lnTo>
                  <a:pt x="330796" y="705040"/>
                </a:lnTo>
                <a:lnTo>
                  <a:pt x="292125" y="712355"/>
                </a:lnTo>
                <a:lnTo>
                  <a:pt x="254127" y="721360"/>
                </a:lnTo>
                <a:lnTo>
                  <a:pt x="235927" y="742683"/>
                </a:lnTo>
                <a:lnTo>
                  <a:pt x="236347" y="752500"/>
                </a:lnTo>
                <a:lnTo>
                  <a:pt x="235686" y="754862"/>
                </a:lnTo>
                <a:lnTo>
                  <a:pt x="255752" y="783297"/>
                </a:lnTo>
                <a:lnTo>
                  <a:pt x="260388" y="783056"/>
                </a:lnTo>
                <a:lnTo>
                  <a:pt x="265836" y="783551"/>
                </a:lnTo>
                <a:lnTo>
                  <a:pt x="268198" y="784212"/>
                </a:lnTo>
                <a:lnTo>
                  <a:pt x="270471" y="783310"/>
                </a:lnTo>
                <a:lnTo>
                  <a:pt x="278206" y="782916"/>
                </a:lnTo>
                <a:lnTo>
                  <a:pt x="282105" y="783501"/>
                </a:lnTo>
                <a:lnTo>
                  <a:pt x="286753" y="783259"/>
                </a:lnTo>
                <a:lnTo>
                  <a:pt x="291465" y="784567"/>
                </a:lnTo>
                <a:lnTo>
                  <a:pt x="299199" y="784174"/>
                </a:lnTo>
                <a:lnTo>
                  <a:pt x="301561" y="784821"/>
                </a:lnTo>
                <a:lnTo>
                  <a:pt x="296913" y="785063"/>
                </a:lnTo>
                <a:lnTo>
                  <a:pt x="302171" y="785380"/>
                </a:lnTo>
                <a:lnTo>
                  <a:pt x="310908" y="785901"/>
                </a:lnTo>
                <a:lnTo>
                  <a:pt x="318719" y="787044"/>
                </a:lnTo>
                <a:lnTo>
                  <a:pt x="317182" y="787133"/>
                </a:lnTo>
                <a:lnTo>
                  <a:pt x="318884" y="787196"/>
                </a:lnTo>
                <a:lnTo>
                  <a:pt x="323596" y="787374"/>
                </a:lnTo>
                <a:lnTo>
                  <a:pt x="330085" y="787539"/>
                </a:lnTo>
                <a:lnTo>
                  <a:pt x="336715" y="787552"/>
                </a:lnTo>
                <a:lnTo>
                  <a:pt x="343547" y="787336"/>
                </a:lnTo>
                <a:lnTo>
                  <a:pt x="352806" y="786866"/>
                </a:lnTo>
                <a:lnTo>
                  <a:pt x="362000" y="786485"/>
                </a:lnTo>
                <a:lnTo>
                  <a:pt x="371068" y="786257"/>
                </a:lnTo>
                <a:lnTo>
                  <a:pt x="379920" y="786244"/>
                </a:lnTo>
                <a:lnTo>
                  <a:pt x="388658" y="786371"/>
                </a:lnTo>
                <a:lnTo>
                  <a:pt x="397459" y="786422"/>
                </a:lnTo>
                <a:lnTo>
                  <a:pt x="406412" y="786307"/>
                </a:lnTo>
                <a:lnTo>
                  <a:pt x="415556" y="785977"/>
                </a:lnTo>
                <a:lnTo>
                  <a:pt x="424954" y="785380"/>
                </a:lnTo>
                <a:lnTo>
                  <a:pt x="444017" y="783869"/>
                </a:lnTo>
                <a:lnTo>
                  <a:pt x="453402" y="783272"/>
                </a:lnTo>
                <a:lnTo>
                  <a:pt x="472478" y="781456"/>
                </a:lnTo>
                <a:lnTo>
                  <a:pt x="491477" y="779284"/>
                </a:lnTo>
                <a:lnTo>
                  <a:pt x="528929" y="774750"/>
                </a:lnTo>
                <a:lnTo>
                  <a:pt x="548614" y="772820"/>
                </a:lnTo>
                <a:lnTo>
                  <a:pt x="588276" y="769213"/>
                </a:lnTo>
                <a:lnTo>
                  <a:pt x="631431" y="763117"/>
                </a:lnTo>
                <a:lnTo>
                  <a:pt x="654431" y="758266"/>
                </a:lnTo>
                <a:lnTo>
                  <a:pt x="665226" y="755840"/>
                </a:lnTo>
                <a:lnTo>
                  <a:pt x="705548" y="744651"/>
                </a:lnTo>
                <a:lnTo>
                  <a:pt x="745375" y="727354"/>
                </a:lnTo>
                <a:lnTo>
                  <a:pt x="757986" y="709891"/>
                </a:lnTo>
                <a:lnTo>
                  <a:pt x="758469" y="702856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9053" y="3104636"/>
            <a:ext cx="105410" cy="578485"/>
          </a:xfrm>
          <a:custGeom>
            <a:avLst/>
            <a:gdLst/>
            <a:ahLst/>
            <a:cxnLst/>
            <a:rect l="l" t="t" r="r" b="b"/>
            <a:pathLst>
              <a:path w="105409" h="578485">
                <a:moveTo>
                  <a:pt x="58076" y="575518"/>
                </a:moveTo>
                <a:lnTo>
                  <a:pt x="38231" y="533854"/>
                </a:lnTo>
                <a:lnTo>
                  <a:pt x="30992" y="495167"/>
                </a:lnTo>
                <a:lnTo>
                  <a:pt x="27059" y="470237"/>
                </a:lnTo>
                <a:lnTo>
                  <a:pt x="25000" y="457956"/>
                </a:lnTo>
                <a:lnTo>
                  <a:pt x="17929" y="419239"/>
                </a:lnTo>
                <a:lnTo>
                  <a:pt x="12695" y="380532"/>
                </a:lnTo>
                <a:lnTo>
                  <a:pt x="9614" y="339696"/>
                </a:lnTo>
                <a:lnTo>
                  <a:pt x="6736" y="289758"/>
                </a:lnTo>
                <a:lnTo>
                  <a:pt x="6043" y="270996"/>
                </a:lnTo>
                <a:lnTo>
                  <a:pt x="5514" y="261523"/>
                </a:lnTo>
                <a:lnTo>
                  <a:pt x="4755" y="252125"/>
                </a:lnTo>
                <a:lnTo>
                  <a:pt x="3050" y="233695"/>
                </a:lnTo>
                <a:lnTo>
                  <a:pt x="2291" y="224297"/>
                </a:lnTo>
                <a:lnTo>
                  <a:pt x="917" y="204269"/>
                </a:lnTo>
                <a:lnTo>
                  <a:pt x="184" y="184567"/>
                </a:lnTo>
                <a:lnTo>
                  <a:pt x="0" y="165143"/>
                </a:lnTo>
                <a:lnTo>
                  <a:pt x="273" y="145952"/>
                </a:lnTo>
                <a:lnTo>
                  <a:pt x="457" y="126484"/>
                </a:lnTo>
                <a:lnTo>
                  <a:pt x="1466" y="106975"/>
                </a:lnTo>
                <a:lnTo>
                  <a:pt x="3211" y="87378"/>
                </a:lnTo>
                <a:lnTo>
                  <a:pt x="5599" y="67648"/>
                </a:lnTo>
                <a:lnTo>
                  <a:pt x="6970" y="59118"/>
                </a:lnTo>
                <a:lnTo>
                  <a:pt x="8203" y="50404"/>
                </a:lnTo>
                <a:lnTo>
                  <a:pt x="20610" y="8981"/>
                </a:lnTo>
                <a:lnTo>
                  <a:pt x="39663" y="0"/>
                </a:lnTo>
                <a:lnTo>
                  <a:pt x="47097" y="316"/>
                </a:lnTo>
                <a:lnTo>
                  <a:pt x="49050" y="1306"/>
                </a:lnTo>
                <a:lnTo>
                  <a:pt x="51498" y="1320"/>
                </a:lnTo>
                <a:lnTo>
                  <a:pt x="50013" y="4249"/>
                </a:lnTo>
                <a:lnTo>
                  <a:pt x="55872" y="7220"/>
                </a:lnTo>
                <a:lnTo>
                  <a:pt x="60260" y="10671"/>
                </a:lnTo>
                <a:lnTo>
                  <a:pt x="65102" y="20490"/>
                </a:lnTo>
                <a:lnTo>
                  <a:pt x="68500" y="25894"/>
                </a:lnTo>
                <a:lnTo>
                  <a:pt x="69449" y="31285"/>
                </a:lnTo>
                <a:lnTo>
                  <a:pt x="70412" y="34228"/>
                </a:lnTo>
                <a:lnTo>
                  <a:pt x="70880" y="38147"/>
                </a:lnTo>
                <a:lnTo>
                  <a:pt x="71843" y="41090"/>
                </a:lnTo>
                <a:lnTo>
                  <a:pt x="73185" y="47485"/>
                </a:lnTo>
                <a:lnTo>
                  <a:pt x="74343" y="54017"/>
                </a:lnTo>
                <a:lnTo>
                  <a:pt x="75317" y="60456"/>
                </a:lnTo>
                <a:lnTo>
                  <a:pt x="76110" y="66572"/>
                </a:lnTo>
                <a:lnTo>
                  <a:pt x="77667" y="76049"/>
                </a:lnTo>
                <a:lnTo>
                  <a:pt x="78762" y="85253"/>
                </a:lnTo>
                <a:lnTo>
                  <a:pt x="79605" y="94751"/>
                </a:lnTo>
                <a:lnTo>
                  <a:pt x="80310" y="104294"/>
                </a:lnTo>
                <a:lnTo>
                  <a:pt x="81082" y="114082"/>
                </a:lnTo>
                <a:lnTo>
                  <a:pt x="82036" y="124193"/>
                </a:lnTo>
                <a:lnTo>
                  <a:pt x="83174" y="134396"/>
                </a:lnTo>
                <a:lnTo>
                  <a:pt x="84496" y="144463"/>
                </a:lnTo>
                <a:lnTo>
                  <a:pt x="85464" y="154888"/>
                </a:lnTo>
                <a:lnTo>
                  <a:pt x="87219" y="175185"/>
                </a:lnTo>
                <a:lnTo>
                  <a:pt x="88187" y="185609"/>
                </a:lnTo>
                <a:lnTo>
                  <a:pt x="89578" y="195539"/>
                </a:lnTo>
                <a:lnTo>
                  <a:pt x="90831" y="205513"/>
                </a:lnTo>
                <a:lnTo>
                  <a:pt x="91809" y="215578"/>
                </a:lnTo>
                <a:lnTo>
                  <a:pt x="92373" y="225778"/>
                </a:lnTo>
                <a:lnTo>
                  <a:pt x="92970" y="235497"/>
                </a:lnTo>
                <a:lnTo>
                  <a:pt x="93427" y="245490"/>
                </a:lnTo>
                <a:lnTo>
                  <a:pt x="93792" y="255666"/>
                </a:lnTo>
                <a:lnTo>
                  <a:pt x="94111" y="265934"/>
                </a:lnTo>
                <a:lnTo>
                  <a:pt x="95143" y="275854"/>
                </a:lnTo>
                <a:lnTo>
                  <a:pt x="96288" y="295689"/>
                </a:lnTo>
                <a:lnTo>
                  <a:pt x="97320" y="305608"/>
                </a:lnTo>
                <a:lnTo>
                  <a:pt x="98719" y="315523"/>
                </a:lnTo>
                <a:lnTo>
                  <a:pt x="100027" y="325391"/>
                </a:lnTo>
                <a:lnTo>
                  <a:pt x="101151" y="335166"/>
                </a:lnTo>
                <a:lnTo>
                  <a:pt x="102001" y="344801"/>
                </a:lnTo>
                <a:lnTo>
                  <a:pt x="104537" y="376195"/>
                </a:lnTo>
                <a:lnTo>
                  <a:pt x="105325" y="407968"/>
                </a:lnTo>
                <a:lnTo>
                  <a:pt x="104647" y="439689"/>
                </a:lnTo>
                <a:lnTo>
                  <a:pt x="102774" y="471608"/>
                </a:lnTo>
                <a:lnTo>
                  <a:pt x="102760" y="474056"/>
                </a:lnTo>
                <a:lnTo>
                  <a:pt x="102252" y="477480"/>
                </a:lnTo>
                <a:lnTo>
                  <a:pt x="101757" y="478457"/>
                </a:lnTo>
                <a:lnTo>
                  <a:pt x="102078" y="479438"/>
                </a:lnTo>
                <a:lnTo>
                  <a:pt x="101730" y="483353"/>
                </a:lnTo>
                <a:lnTo>
                  <a:pt x="102185" y="489720"/>
                </a:lnTo>
                <a:lnTo>
                  <a:pt x="101663" y="495592"/>
                </a:lnTo>
                <a:lnTo>
                  <a:pt x="102639" y="496087"/>
                </a:lnTo>
                <a:lnTo>
                  <a:pt x="101649" y="498040"/>
                </a:lnTo>
                <a:lnTo>
                  <a:pt x="102131" y="499511"/>
                </a:lnTo>
                <a:lnTo>
                  <a:pt x="101501" y="508397"/>
                </a:lnTo>
                <a:lnTo>
                  <a:pt x="100607" y="526353"/>
                </a:lnTo>
                <a:lnTo>
                  <a:pt x="99976" y="535239"/>
                </a:lnTo>
                <a:lnTo>
                  <a:pt x="100627" y="535569"/>
                </a:lnTo>
                <a:lnTo>
                  <a:pt x="100458" y="536710"/>
                </a:lnTo>
                <a:lnTo>
                  <a:pt x="100431" y="541606"/>
                </a:lnTo>
                <a:lnTo>
                  <a:pt x="100626" y="541705"/>
                </a:lnTo>
                <a:lnTo>
                  <a:pt x="100418" y="544054"/>
                </a:lnTo>
                <a:lnTo>
                  <a:pt x="99414" y="548455"/>
                </a:lnTo>
                <a:lnTo>
                  <a:pt x="98370" y="560199"/>
                </a:lnTo>
                <a:lnTo>
                  <a:pt x="94424" y="565562"/>
                </a:lnTo>
                <a:lnTo>
                  <a:pt x="89996" y="569454"/>
                </a:lnTo>
                <a:lnTo>
                  <a:pt x="87040" y="572865"/>
                </a:lnTo>
                <a:lnTo>
                  <a:pt x="83107" y="575780"/>
                </a:lnTo>
                <a:lnTo>
                  <a:pt x="78692" y="577225"/>
                </a:lnTo>
                <a:lnTo>
                  <a:pt x="68305" y="578345"/>
                </a:lnTo>
                <a:lnTo>
                  <a:pt x="58076" y="575518"/>
                </a:lnTo>
                <a:close/>
              </a:path>
              <a:path w="105409" h="578485">
                <a:moveTo>
                  <a:pt x="102078" y="479438"/>
                </a:moveTo>
                <a:lnTo>
                  <a:pt x="101757" y="478457"/>
                </a:lnTo>
                <a:lnTo>
                  <a:pt x="102252" y="477480"/>
                </a:lnTo>
                <a:lnTo>
                  <a:pt x="102078" y="479438"/>
                </a:lnTo>
                <a:close/>
              </a:path>
              <a:path w="105409" h="578485">
                <a:moveTo>
                  <a:pt x="102238" y="479928"/>
                </a:moveTo>
                <a:lnTo>
                  <a:pt x="102078" y="479438"/>
                </a:lnTo>
                <a:lnTo>
                  <a:pt x="102252" y="477480"/>
                </a:lnTo>
                <a:lnTo>
                  <a:pt x="102238" y="479928"/>
                </a:lnTo>
                <a:close/>
              </a:path>
              <a:path w="105409" h="578485">
                <a:moveTo>
                  <a:pt x="102639" y="496087"/>
                </a:moveTo>
                <a:lnTo>
                  <a:pt x="101663" y="495592"/>
                </a:lnTo>
                <a:lnTo>
                  <a:pt x="102158" y="494615"/>
                </a:lnTo>
                <a:lnTo>
                  <a:pt x="102639" y="496087"/>
                </a:lnTo>
                <a:close/>
              </a:path>
              <a:path w="105409" h="578485">
                <a:moveTo>
                  <a:pt x="100627" y="535569"/>
                </a:moveTo>
                <a:lnTo>
                  <a:pt x="99976" y="535239"/>
                </a:lnTo>
                <a:lnTo>
                  <a:pt x="100993" y="528390"/>
                </a:lnTo>
                <a:lnTo>
                  <a:pt x="100966" y="533286"/>
                </a:lnTo>
                <a:lnTo>
                  <a:pt x="100627" y="535569"/>
                </a:lnTo>
                <a:close/>
              </a:path>
              <a:path w="105409" h="578485">
                <a:moveTo>
                  <a:pt x="100765" y="540139"/>
                </a:moveTo>
                <a:lnTo>
                  <a:pt x="100444" y="539158"/>
                </a:lnTo>
                <a:lnTo>
                  <a:pt x="100939" y="538182"/>
                </a:lnTo>
                <a:lnTo>
                  <a:pt x="100765" y="540139"/>
                </a:lnTo>
                <a:close/>
              </a:path>
              <a:path w="105409" h="578485">
                <a:moveTo>
                  <a:pt x="100679" y="541118"/>
                </a:moveTo>
                <a:lnTo>
                  <a:pt x="100765" y="540139"/>
                </a:lnTo>
                <a:lnTo>
                  <a:pt x="100926" y="540630"/>
                </a:lnTo>
                <a:lnTo>
                  <a:pt x="100679" y="541118"/>
                </a:lnTo>
                <a:close/>
              </a:path>
              <a:path w="105409" h="578485">
                <a:moveTo>
                  <a:pt x="100626" y="541705"/>
                </a:moveTo>
                <a:lnTo>
                  <a:pt x="100431" y="541606"/>
                </a:lnTo>
                <a:lnTo>
                  <a:pt x="100679" y="541118"/>
                </a:lnTo>
                <a:lnTo>
                  <a:pt x="100626" y="541705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9337" y="3117684"/>
            <a:ext cx="669925" cy="713105"/>
          </a:xfrm>
          <a:custGeom>
            <a:avLst/>
            <a:gdLst/>
            <a:ahLst/>
            <a:cxnLst/>
            <a:rect l="l" t="t" r="r" b="b"/>
            <a:pathLst>
              <a:path w="669925" h="713104">
                <a:moveTo>
                  <a:pt x="283044" y="36372"/>
                </a:moveTo>
                <a:lnTo>
                  <a:pt x="266865" y="5499"/>
                </a:lnTo>
                <a:lnTo>
                  <a:pt x="261493" y="1549"/>
                </a:lnTo>
                <a:lnTo>
                  <a:pt x="257098" y="546"/>
                </a:lnTo>
                <a:lnTo>
                  <a:pt x="252196" y="520"/>
                </a:lnTo>
                <a:lnTo>
                  <a:pt x="246329" y="0"/>
                </a:lnTo>
                <a:lnTo>
                  <a:pt x="239941" y="2895"/>
                </a:lnTo>
                <a:lnTo>
                  <a:pt x="229133" y="9690"/>
                </a:lnTo>
                <a:lnTo>
                  <a:pt x="225183" y="15049"/>
                </a:lnTo>
                <a:lnTo>
                  <a:pt x="220268" y="19926"/>
                </a:lnTo>
                <a:lnTo>
                  <a:pt x="214350" y="26746"/>
                </a:lnTo>
                <a:lnTo>
                  <a:pt x="209918" y="33083"/>
                </a:lnTo>
                <a:lnTo>
                  <a:pt x="205955" y="40894"/>
                </a:lnTo>
                <a:lnTo>
                  <a:pt x="195834" y="57670"/>
                </a:lnTo>
                <a:lnTo>
                  <a:pt x="176898" y="91401"/>
                </a:lnTo>
                <a:lnTo>
                  <a:pt x="158597" y="127355"/>
                </a:lnTo>
                <a:lnTo>
                  <a:pt x="150050" y="146329"/>
                </a:lnTo>
                <a:lnTo>
                  <a:pt x="145376" y="155956"/>
                </a:lnTo>
                <a:lnTo>
                  <a:pt x="140944" y="165811"/>
                </a:lnTo>
                <a:lnTo>
                  <a:pt x="136601" y="175933"/>
                </a:lnTo>
                <a:lnTo>
                  <a:pt x="132727" y="185115"/>
                </a:lnTo>
                <a:lnTo>
                  <a:pt x="128028" y="196037"/>
                </a:lnTo>
                <a:lnTo>
                  <a:pt x="99961" y="262089"/>
                </a:lnTo>
                <a:lnTo>
                  <a:pt x="83439" y="305879"/>
                </a:lnTo>
                <a:lnTo>
                  <a:pt x="67652" y="350037"/>
                </a:lnTo>
                <a:lnTo>
                  <a:pt x="63398" y="361670"/>
                </a:lnTo>
                <a:lnTo>
                  <a:pt x="54724" y="384378"/>
                </a:lnTo>
                <a:lnTo>
                  <a:pt x="50749" y="395465"/>
                </a:lnTo>
                <a:lnTo>
                  <a:pt x="47320" y="405879"/>
                </a:lnTo>
                <a:lnTo>
                  <a:pt x="40259" y="427075"/>
                </a:lnTo>
                <a:lnTo>
                  <a:pt x="36817" y="437489"/>
                </a:lnTo>
                <a:lnTo>
                  <a:pt x="31051" y="453923"/>
                </a:lnTo>
                <a:lnTo>
                  <a:pt x="19240" y="486270"/>
                </a:lnTo>
                <a:lnTo>
                  <a:pt x="13195" y="503262"/>
                </a:lnTo>
                <a:lnTo>
                  <a:pt x="0" y="544017"/>
                </a:lnTo>
                <a:lnTo>
                  <a:pt x="952" y="549414"/>
                </a:lnTo>
                <a:lnTo>
                  <a:pt x="3365" y="554316"/>
                </a:lnTo>
                <a:lnTo>
                  <a:pt x="2870" y="555294"/>
                </a:lnTo>
                <a:lnTo>
                  <a:pt x="3848" y="555790"/>
                </a:lnTo>
                <a:lnTo>
                  <a:pt x="2362" y="558723"/>
                </a:lnTo>
                <a:lnTo>
                  <a:pt x="2844" y="560197"/>
                </a:lnTo>
                <a:lnTo>
                  <a:pt x="2349" y="561174"/>
                </a:lnTo>
                <a:lnTo>
                  <a:pt x="1841" y="564591"/>
                </a:lnTo>
                <a:lnTo>
                  <a:pt x="2806" y="567537"/>
                </a:lnTo>
                <a:lnTo>
                  <a:pt x="3276" y="571449"/>
                </a:lnTo>
                <a:lnTo>
                  <a:pt x="30835" y="590943"/>
                </a:lnTo>
                <a:lnTo>
                  <a:pt x="37960" y="589534"/>
                </a:lnTo>
                <a:lnTo>
                  <a:pt x="44805" y="586371"/>
                </a:lnTo>
                <a:lnTo>
                  <a:pt x="50215" y="582980"/>
                </a:lnTo>
                <a:lnTo>
                  <a:pt x="52692" y="578091"/>
                </a:lnTo>
                <a:lnTo>
                  <a:pt x="56146" y="573709"/>
                </a:lnTo>
                <a:lnTo>
                  <a:pt x="60083" y="568350"/>
                </a:lnTo>
                <a:lnTo>
                  <a:pt x="68160" y="552183"/>
                </a:lnTo>
                <a:lnTo>
                  <a:pt x="69507" y="549376"/>
                </a:lnTo>
                <a:lnTo>
                  <a:pt x="75920" y="535063"/>
                </a:lnTo>
                <a:lnTo>
                  <a:pt x="79400" y="527812"/>
                </a:lnTo>
                <a:lnTo>
                  <a:pt x="83146" y="519493"/>
                </a:lnTo>
                <a:lnTo>
                  <a:pt x="87947" y="510057"/>
                </a:lnTo>
                <a:lnTo>
                  <a:pt x="92633" y="501383"/>
                </a:lnTo>
                <a:lnTo>
                  <a:pt x="97218" y="492671"/>
                </a:lnTo>
                <a:lnTo>
                  <a:pt x="122008" y="442747"/>
                </a:lnTo>
                <a:lnTo>
                  <a:pt x="145084" y="391287"/>
                </a:lnTo>
                <a:lnTo>
                  <a:pt x="152704" y="374332"/>
                </a:lnTo>
                <a:lnTo>
                  <a:pt x="160629" y="357898"/>
                </a:lnTo>
                <a:lnTo>
                  <a:pt x="165823" y="347637"/>
                </a:lnTo>
                <a:lnTo>
                  <a:pt x="178574" y="322199"/>
                </a:lnTo>
                <a:lnTo>
                  <a:pt x="187375" y="304139"/>
                </a:lnTo>
                <a:lnTo>
                  <a:pt x="195795" y="286118"/>
                </a:lnTo>
                <a:lnTo>
                  <a:pt x="203809" y="269316"/>
                </a:lnTo>
                <a:lnTo>
                  <a:pt x="208445" y="259892"/>
                </a:lnTo>
                <a:lnTo>
                  <a:pt x="213741" y="249199"/>
                </a:lnTo>
                <a:lnTo>
                  <a:pt x="222669" y="230708"/>
                </a:lnTo>
                <a:lnTo>
                  <a:pt x="239547" y="192316"/>
                </a:lnTo>
                <a:lnTo>
                  <a:pt x="255054" y="152933"/>
                </a:lnTo>
                <a:lnTo>
                  <a:pt x="269557" y="110896"/>
                </a:lnTo>
                <a:lnTo>
                  <a:pt x="280098" y="67030"/>
                </a:lnTo>
                <a:lnTo>
                  <a:pt x="282803" y="44259"/>
                </a:lnTo>
                <a:lnTo>
                  <a:pt x="283044" y="36372"/>
                </a:lnTo>
                <a:close/>
              </a:path>
              <a:path w="669925" h="713104">
                <a:moveTo>
                  <a:pt x="530263" y="230771"/>
                </a:moveTo>
                <a:lnTo>
                  <a:pt x="528129" y="220027"/>
                </a:lnTo>
                <a:lnTo>
                  <a:pt x="521309" y="210578"/>
                </a:lnTo>
                <a:lnTo>
                  <a:pt x="519861" y="208622"/>
                </a:lnTo>
                <a:lnTo>
                  <a:pt x="514972" y="206146"/>
                </a:lnTo>
                <a:lnTo>
                  <a:pt x="509612" y="202196"/>
                </a:lnTo>
                <a:lnTo>
                  <a:pt x="500799" y="202641"/>
                </a:lnTo>
                <a:lnTo>
                  <a:pt x="491464" y="206502"/>
                </a:lnTo>
                <a:lnTo>
                  <a:pt x="485089" y="209397"/>
                </a:lnTo>
                <a:lnTo>
                  <a:pt x="480174" y="211823"/>
                </a:lnTo>
                <a:lnTo>
                  <a:pt x="473798" y="214718"/>
                </a:lnTo>
                <a:lnTo>
                  <a:pt x="456831" y="225145"/>
                </a:lnTo>
                <a:lnTo>
                  <a:pt x="440867" y="236994"/>
                </a:lnTo>
                <a:lnTo>
                  <a:pt x="425272" y="249491"/>
                </a:lnTo>
                <a:lnTo>
                  <a:pt x="409397" y="261861"/>
                </a:lnTo>
                <a:lnTo>
                  <a:pt x="372516" y="291020"/>
                </a:lnTo>
                <a:lnTo>
                  <a:pt x="342988" y="317792"/>
                </a:lnTo>
                <a:lnTo>
                  <a:pt x="314071" y="347306"/>
                </a:lnTo>
                <a:lnTo>
                  <a:pt x="271818" y="392137"/>
                </a:lnTo>
                <a:lnTo>
                  <a:pt x="257619" y="406908"/>
                </a:lnTo>
                <a:lnTo>
                  <a:pt x="243154" y="421297"/>
                </a:lnTo>
                <a:lnTo>
                  <a:pt x="228269" y="435140"/>
                </a:lnTo>
                <a:lnTo>
                  <a:pt x="213029" y="448589"/>
                </a:lnTo>
                <a:lnTo>
                  <a:pt x="197891" y="462076"/>
                </a:lnTo>
                <a:lnTo>
                  <a:pt x="169697" y="490131"/>
                </a:lnTo>
                <a:lnTo>
                  <a:pt x="138798" y="526935"/>
                </a:lnTo>
                <a:lnTo>
                  <a:pt x="119595" y="551256"/>
                </a:lnTo>
                <a:lnTo>
                  <a:pt x="109931" y="562927"/>
                </a:lnTo>
                <a:lnTo>
                  <a:pt x="100101" y="574509"/>
                </a:lnTo>
                <a:lnTo>
                  <a:pt x="90347" y="586143"/>
                </a:lnTo>
                <a:lnTo>
                  <a:pt x="85090" y="595439"/>
                </a:lnTo>
                <a:lnTo>
                  <a:pt x="83502" y="605688"/>
                </a:lnTo>
                <a:lnTo>
                  <a:pt x="85775" y="615581"/>
                </a:lnTo>
                <a:lnTo>
                  <a:pt x="92100" y="623849"/>
                </a:lnTo>
                <a:lnTo>
                  <a:pt x="94538" y="626313"/>
                </a:lnTo>
                <a:lnTo>
                  <a:pt x="100393" y="629272"/>
                </a:lnTo>
                <a:lnTo>
                  <a:pt x="107403" y="633831"/>
                </a:lnTo>
                <a:lnTo>
                  <a:pt x="115531" y="635723"/>
                </a:lnTo>
                <a:lnTo>
                  <a:pt x="124040" y="635050"/>
                </a:lnTo>
                <a:lnTo>
                  <a:pt x="132207" y="631901"/>
                </a:lnTo>
                <a:lnTo>
                  <a:pt x="134162" y="630440"/>
                </a:lnTo>
                <a:lnTo>
                  <a:pt x="135636" y="629970"/>
                </a:lnTo>
                <a:lnTo>
                  <a:pt x="136626" y="628015"/>
                </a:lnTo>
                <a:lnTo>
                  <a:pt x="154330" y="614895"/>
                </a:lnTo>
                <a:lnTo>
                  <a:pt x="156248" y="613410"/>
                </a:lnTo>
                <a:lnTo>
                  <a:pt x="157200" y="612660"/>
                </a:lnTo>
                <a:lnTo>
                  <a:pt x="162229" y="608774"/>
                </a:lnTo>
                <a:lnTo>
                  <a:pt x="178384" y="596709"/>
                </a:lnTo>
                <a:lnTo>
                  <a:pt x="186283" y="590588"/>
                </a:lnTo>
                <a:lnTo>
                  <a:pt x="213779" y="567880"/>
                </a:lnTo>
                <a:lnTo>
                  <a:pt x="241312" y="545299"/>
                </a:lnTo>
                <a:lnTo>
                  <a:pt x="268389" y="522274"/>
                </a:lnTo>
                <a:lnTo>
                  <a:pt x="306895" y="486041"/>
                </a:lnTo>
                <a:lnTo>
                  <a:pt x="342760" y="448995"/>
                </a:lnTo>
                <a:lnTo>
                  <a:pt x="401840" y="390575"/>
                </a:lnTo>
                <a:lnTo>
                  <a:pt x="416204" y="376986"/>
                </a:lnTo>
                <a:lnTo>
                  <a:pt x="430631" y="363435"/>
                </a:lnTo>
                <a:lnTo>
                  <a:pt x="444614" y="349783"/>
                </a:lnTo>
                <a:lnTo>
                  <a:pt x="465569" y="327431"/>
                </a:lnTo>
                <a:lnTo>
                  <a:pt x="473036" y="319125"/>
                </a:lnTo>
                <a:lnTo>
                  <a:pt x="480606" y="310629"/>
                </a:lnTo>
                <a:lnTo>
                  <a:pt x="488492" y="301955"/>
                </a:lnTo>
                <a:lnTo>
                  <a:pt x="494830" y="294843"/>
                </a:lnTo>
                <a:lnTo>
                  <a:pt x="501065" y="287451"/>
                </a:lnTo>
                <a:lnTo>
                  <a:pt x="506933" y="279882"/>
                </a:lnTo>
                <a:lnTo>
                  <a:pt x="511695" y="272910"/>
                </a:lnTo>
                <a:lnTo>
                  <a:pt x="521042" y="259537"/>
                </a:lnTo>
                <a:lnTo>
                  <a:pt x="524510" y="252704"/>
                </a:lnTo>
                <a:lnTo>
                  <a:pt x="528713" y="241947"/>
                </a:lnTo>
                <a:lnTo>
                  <a:pt x="530263" y="230771"/>
                </a:lnTo>
                <a:close/>
              </a:path>
              <a:path w="669925" h="713104">
                <a:moveTo>
                  <a:pt x="669696" y="510171"/>
                </a:moveTo>
                <a:lnTo>
                  <a:pt x="668312" y="503262"/>
                </a:lnTo>
                <a:lnTo>
                  <a:pt x="665086" y="496785"/>
                </a:lnTo>
                <a:lnTo>
                  <a:pt x="660298" y="490918"/>
                </a:lnTo>
                <a:lnTo>
                  <a:pt x="658837" y="488950"/>
                </a:lnTo>
                <a:lnTo>
                  <a:pt x="653948" y="486473"/>
                </a:lnTo>
                <a:lnTo>
                  <a:pt x="646607" y="486435"/>
                </a:lnTo>
                <a:lnTo>
                  <a:pt x="641235" y="484936"/>
                </a:lnTo>
                <a:lnTo>
                  <a:pt x="634860" y="485381"/>
                </a:lnTo>
                <a:lnTo>
                  <a:pt x="632421" y="485368"/>
                </a:lnTo>
                <a:lnTo>
                  <a:pt x="629475" y="486333"/>
                </a:lnTo>
                <a:lnTo>
                  <a:pt x="625551" y="486803"/>
                </a:lnTo>
                <a:lnTo>
                  <a:pt x="609384" y="489648"/>
                </a:lnTo>
                <a:lnTo>
                  <a:pt x="599236" y="491159"/>
                </a:lnTo>
                <a:lnTo>
                  <a:pt x="548932" y="502589"/>
                </a:lnTo>
                <a:lnTo>
                  <a:pt x="509727" y="516204"/>
                </a:lnTo>
                <a:lnTo>
                  <a:pt x="490220" y="523748"/>
                </a:lnTo>
                <a:lnTo>
                  <a:pt x="471576" y="530656"/>
                </a:lnTo>
                <a:lnTo>
                  <a:pt x="452628" y="537057"/>
                </a:lnTo>
                <a:lnTo>
                  <a:pt x="414680" y="549275"/>
                </a:lnTo>
                <a:lnTo>
                  <a:pt x="394754" y="555967"/>
                </a:lnTo>
                <a:lnTo>
                  <a:pt x="355066" y="570826"/>
                </a:lnTo>
                <a:lnTo>
                  <a:pt x="315531" y="588492"/>
                </a:lnTo>
                <a:lnTo>
                  <a:pt x="275767" y="607834"/>
                </a:lnTo>
                <a:lnTo>
                  <a:pt x="256159" y="617423"/>
                </a:lnTo>
                <a:lnTo>
                  <a:pt x="220751" y="634606"/>
                </a:lnTo>
                <a:lnTo>
                  <a:pt x="186436" y="653262"/>
                </a:lnTo>
                <a:lnTo>
                  <a:pt x="174447" y="678599"/>
                </a:lnTo>
                <a:lnTo>
                  <a:pt x="177431" y="687971"/>
                </a:lnTo>
                <a:lnTo>
                  <a:pt x="177419" y="690422"/>
                </a:lnTo>
                <a:lnTo>
                  <a:pt x="204228" y="712597"/>
                </a:lnTo>
                <a:lnTo>
                  <a:pt x="208635" y="711149"/>
                </a:lnTo>
                <a:lnTo>
                  <a:pt x="214033" y="710209"/>
                </a:lnTo>
                <a:lnTo>
                  <a:pt x="216471" y="710222"/>
                </a:lnTo>
                <a:lnTo>
                  <a:pt x="218440" y="708761"/>
                </a:lnTo>
                <a:lnTo>
                  <a:pt x="225806" y="706348"/>
                </a:lnTo>
                <a:lnTo>
                  <a:pt x="229717" y="705891"/>
                </a:lnTo>
                <a:lnTo>
                  <a:pt x="234137" y="704443"/>
                </a:lnTo>
                <a:lnTo>
                  <a:pt x="239026" y="704469"/>
                </a:lnTo>
                <a:lnTo>
                  <a:pt x="246392" y="702056"/>
                </a:lnTo>
                <a:lnTo>
                  <a:pt x="248831" y="702081"/>
                </a:lnTo>
                <a:lnTo>
                  <a:pt x="244424" y="703516"/>
                </a:lnTo>
                <a:lnTo>
                  <a:pt x="249567" y="702449"/>
                </a:lnTo>
                <a:lnTo>
                  <a:pt x="258140" y="700659"/>
                </a:lnTo>
                <a:lnTo>
                  <a:pt x="265988" y="699719"/>
                </a:lnTo>
                <a:lnTo>
                  <a:pt x="264515" y="700201"/>
                </a:lnTo>
                <a:lnTo>
                  <a:pt x="266179" y="699820"/>
                </a:lnTo>
                <a:lnTo>
                  <a:pt x="298831" y="690626"/>
                </a:lnTo>
                <a:lnTo>
                  <a:pt x="307606" y="687844"/>
                </a:lnTo>
                <a:lnTo>
                  <a:pt x="316293" y="685241"/>
                </a:lnTo>
                <a:lnTo>
                  <a:pt x="324827" y="682917"/>
                </a:lnTo>
                <a:lnTo>
                  <a:pt x="333298" y="680745"/>
                </a:lnTo>
                <a:lnTo>
                  <a:pt x="341807" y="678484"/>
                </a:lnTo>
                <a:lnTo>
                  <a:pt x="350418" y="676033"/>
                </a:lnTo>
                <a:lnTo>
                  <a:pt x="359156" y="673315"/>
                </a:lnTo>
                <a:lnTo>
                  <a:pt x="368058" y="670280"/>
                </a:lnTo>
                <a:lnTo>
                  <a:pt x="386067" y="663829"/>
                </a:lnTo>
                <a:lnTo>
                  <a:pt x="394970" y="660781"/>
                </a:lnTo>
                <a:lnTo>
                  <a:pt x="412902" y="654037"/>
                </a:lnTo>
                <a:lnTo>
                  <a:pt x="430669" y="646976"/>
                </a:lnTo>
                <a:lnTo>
                  <a:pt x="465632" y="632790"/>
                </a:lnTo>
                <a:lnTo>
                  <a:pt x="484111" y="625754"/>
                </a:lnTo>
                <a:lnTo>
                  <a:pt x="521449" y="611886"/>
                </a:lnTo>
                <a:lnTo>
                  <a:pt x="561492" y="594702"/>
                </a:lnTo>
                <a:lnTo>
                  <a:pt x="582422" y="583984"/>
                </a:lnTo>
                <a:lnTo>
                  <a:pt x="592201" y="578815"/>
                </a:lnTo>
                <a:lnTo>
                  <a:pt x="628192" y="557466"/>
                </a:lnTo>
                <a:lnTo>
                  <a:pt x="662101" y="530339"/>
                </a:lnTo>
                <a:lnTo>
                  <a:pt x="668959" y="517398"/>
                </a:lnTo>
                <a:lnTo>
                  <a:pt x="669696" y="510171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6703" y="5006877"/>
            <a:ext cx="779145" cy="705485"/>
          </a:xfrm>
          <a:custGeom>
            <a:avLst/>
            <a:gdLst/>
            <a:ahLst/>
            <a:cxnLst/>
            <a:rect l="l" t="t" r="r" b="b"/>
            <a:pathLst>
              <a:path w="779145" h="705485">
                <a:moveTo>
                  <a:pt x="514164" y="705246"/>
                </a:moveTo>
                <a:lnTo>
                  <a:pt x="468602" y="672290"/>
                </a:lnTo>
                <a:lnTo>
                  <a:pt x="440857" y="627441"/>
                </a:lnTo>
                <a:lnTo>
                  <a:pt x="431485" y="604892"/>
                </a:lnTo>
                <a:lnTo>
                  <a:pt x="427866" y="613064"/>
                </a:lnTo>
                <a:lnTo>
                  <a:pt x="413668" y="632381"/>
                </a:lnTo>
                <a:lnTo>
                  <a:pt x="383879" y="655040"/>
                </a:lnTo>
                <a:lnTo>
                  <a:pt x="333489" y="673240"/>
                </a:lnTo>
                <a:lnTo>
                  <a:pt x="281099" y="657545"/>
                </a:lnTo>
                <a:lnTo>
                  <a:pt x="246905" y="605638"/>
                </a:lnTo>
                <a:lnTo>
                  <a:pt x="228300" y="550387"/>
                </a:lnTo>
                <a:lnTo>
                  <a:pt x="222677" y="524666"/>
                </a:lnTo>
                <a:lnTo>
                  <a:pt x="216863" y="537201"/>
                </a:lnTo>
                <a:lnTo>
                  <a:pt x="152741" y="592358"/>
                </a:lnTo>
                <a:lnTo>
                  <a:pt x="82693" y="604893"/>
                </a:lnTo>
                <a:lnTo>
                  <a:pt x="22180" y="535780"/>
                </a:lnTo>
                <a:lnTo>
                  <a:pt x="385" y="383731"/>
                </a:lnTo>
                <a:lnTo>
                  <a:pt x="0" y="231682"/>
                </a:lnTo>
                <a:lnTo>
                  <a:pt x="3717" y="162569"/>
                </a:lnTo>
                <a:lnTo>
                  <a:pt x="146414" y="0"/>
                </a:lnTo>
                <a:lnTo>
                  <a:pt x="778915" y="447422"/>
                </a:lnTo>
                <a:lnTo>
                  <a:pt x="760727" y="476734"/>
                </a:lnTo>
                <a:lnTo>
                  <a:pt x="713586" y="545977"/>
                </a:lnTo>
                <a:lnTo>
                  <a:pt x="648627" y="627116"/>
                </a:lnTo>
                <a:lnTo>
                  <a:pt x="576985" y="692113"/>
                </a:lnTo>
                <a:lnTo>
                  <a:pt x="514164" y="705246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3128" y="4940756"/>
            <a:ext cx="617855" cy="626745"/>
          </a:xfrm>
          <a:custGeom>
            <a:avLst/>
            <a:gdLst/>
            <a:ahLst/>
            <a:cxnLst/>
            <a:rect l="l" t="t" r="r" b="b"/>
            <a:pathLst>
              <a:path w="617855" h="626745">
                <a:moveTo>
                  <a:pt x="142428" y="626446"/>
                </a:moveTo>
                <a:lnTo>
                  <a:pt x="100954" y="601973"/>
                </a:lnTo>
                <a:lnTo>
                  <a:pt x="65935" y="561371"/>
                </a:lnTo>
                <a:lnTo>
                  <a:pt x="37851" y="513756"/>
                </a:lnTo>
                <a:lnTo>
                  <a:pt x="17181" y="468243"/>
                </a:lnTo>
                <a:lnTo>
                  <a:pt x="0" y="419985"/>
                </a:lnTo>
                <a:lnTo>
                  <a:pt x="517420" y="0"/>
                </a:lnTo>
                <a:lnTo>
                  <a:pt x="542735" y="48438"/>
                </a:lnTo>
                <a:lnTo>
                  <a:pt x="590360" y="160574"/>
                </a:lnTo>
                <a:lnTo>
                  <a:pt x="617810" y="286639"/>
                </a:lnTo>
                <a:lnTo>
                  <a:pt x="597670" y="338250"/>
                </a:lnTo>
                <a:lnTo>
                  <a:pt x="406711" y="338250"/>
                </a:lnTo>
                <a:lnTo>
                  <a:pt x="403278" y="372842"/>
                </a:lnTo>
                <a:lnTo>
                  <a:pt x="390382" y="447359"/>
                </a:lnTo>
                <a:lnTo>
                  <a:pt x="369067" y="504629"/>
                </a:lnTo>
                <a:lnTo>
                  <a:pt x="263337" y="504629"/>
                </a:lnTo>
                <a:lnTo>
                  <a:pt x="262262" y="507279"/>
                </a:lnTo>
                <a:lnTo>
                  <a:pt x="262460" y="507771"/>
                </a:lnTo>
                <a:lnTo>
                  <a:pt x="256973" y="527423"/>
                </a:lnTo>
                <a:lnTo>
                  <a:pt x="236290" y="575564"/>
                </a:lnTo>
                <a:lnTo>
                  <a:pt x="198904" y="618692"/>
                </a:lnTo>
                <a:lnTo>
                  <a:pt x="142428" y="626446"/>
                </a:lnTo>
                <a:close/>
              </a:path>
              <a:path w="617855" h="626745">
                <a:moveTo>
                  <a:pt x="509724" y="402171"/>
                </a:moveTo>
                <a:lnTo>
                  <a:pt x="454305" y="385415"/>
                </a:lnTo>
                <a:lnTo>
                  <a:pt x="419062" y="354730"/>
                </a:lnTo>
                <a:lnTo>
                  <a:pt x="406711" y="338250"/>
                </a:lnTo>
                <a:lnTo>
                  <a:pt x="597670" y="338250"/>
                </a:lnTo>
                <a:lnTo>
                  <a:pt x="582602" y="376864"/>
                </a:lnTo>
                <a:lnTo>
                  <a:pt x="509724" y="402171"/>
                </a:lnTo>
                <a:close/>
              </a:path>
              <a:path w="617855" h="626745">
                <a:moveTo>
                  <a:pt x="262460" y="507771"/>
                </a:moveTo>
                <a:lnTo>
                  <a:pt x="262262" y="507279"/>
                </a:lnTo>
                <a:lnTo>
                  <a:pt x="263337" y="504629"/>
                </a:lnTo>
                <a:lnTo>
                  <a:pt x="262460" y="507771"/>
                </a:lnTo>
                <a:close/>
              </a:path>
              <a:path w="617855" h="626745">
                <a:moveTo>
                  <a:pt x="320600" y="540618"/>
                </a:moveTo>
                <a:lnTo>
                  <a:pt x="281586" y="526077"/>
                </a:lnTo>
                <a:lnTo>
                  <a:pt x="265243" y="514696"/>
                </a:lnTo>
                <a:lnTo>
                  <a:pt x="262460" y="507771"/>
                </a:lnTo>
                <a:lnTo>
                  <a:pt x="263337" y="504629"/>
                </a:lnTo>
                <a:lnTo>
                  <a:pt x="369067" y="504629"/>
                </a:lnTo>
                <a:lnTo>
                  <a:pt x="364122" y="517914"/>
                </a:lnTo>
                <a:lnTo>
                  <a:pt x="320600" y="540618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46248" y="8570142"/>
            <a:ext cx="717550" cy="1306830"/>
          </a:xfrm>
          <a:custGeom>
            <a:avLst/>
            <a:gdLst/>
            <a:ahLst/>
            <a:cxnLst/>
            <a:rect l="l" t="t" r="r" b="b"/>
            <a:pathLst>
              <a:path w="717550" h="1306829">
                <a:moveTo>
                  <a:pt x="320717" y="1306570"/>
                </a:moveTo>
                <a:lnTo>
                  <a:pt x="0" y="99423"/>
                </a:lnTo>
                <a:lnTo>
                  <a:pt x="516703" y="0"/>
                </a:lnTo>
                <a:lnTo>
                  <a:pt x="717110" y="1200353"/>
                </a:lnTo>
                <a:lnTo>
                  <a:pt x="320717" y="1306570"/>
                </a:lnTo>
                <a:close/>
              </a:path>
            </a:pathLst>
          </a:custGeom>
          <a:solidFill>
            <a:srgbClr val="AC7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374829" y="3333008"/>
            <a:ext cx="3180080" cy="6802755"/>
            <a:chOff x="11374829" y="3333008"/>
            <a:chExt cx="3180080" cy="6802755"/>
          </a:xfrm>
        </p:grpSpPr>
        <p:sp>
          <p:nvSpPr>
            <p:cNvPr id="11" name="object 11"/>
            <p:cNvSpPr/>
            <p:nvPr/>
          </p:nvSpPr>
          <p:spPr>
            <a:xfrm>
              <a:off x="11750853" y="8570142"/>
              <a:ext cx="545465" cy="1360805"/>
            </a:xfrm>
            <a:custGeom>
              <a:avLst/>
              <a:gdLst/>
              <a:ahLst/>
              <a:cxnLst/>
              <a:rect l="l" t="t" r="r" b="b"/>
              <a:pathLst>
                <a:path w="545465" h="1360804">
                  <a:moveTo>
                    <a:pt x="108576" y="1360799"/>
                  </a:moveTo>
                  <a:lnTo>
                    <a:pt x="105917" y="1340819"/>
                  </a:lnTo>
                  <a:lnTo>
                    <a:pt x="87819" y="1217481"/>
                  </a:lnTo>
                  <a:lnTo>
                    <a:pt x="74493" y="1122616"/>
                  </a:lnTo>
                  <a:lnTo>
                    <a:pt x="59727" y="1011281"/>
                  </a:lnTo>
                  <a:lnTo>
                    <a:pt x="52134" y="950764"/>
                  </a:lnTo>
                  <a:lnTo>
                    <a:pt x="44577" y="887723"/>
                  </a:lnTo>
                  <a:lnTo>
                    <a:pt x="37188" y="822687"/>
                  </a:lnTo>
                  <a:lnTo>
                    <a:pt x="30100" y="756187"/>
                  </a:lnTo>
                  <a:lnTo>
                    <a:pt x="23445" y="688755"/>
                  </a:lnTo>
                  <a:lnTo>
                    <a:pt x="17354" y="620920"/>
                  </a:lnTo>
                  <a:lnTo>
                    <a:pt x="11961" y="553215"/>
                  </a:lnTo>
                  <a:lnTo>
                    <a:pt x="7396" y="486168"/>
                  </a:lnTo>
                  <a:lnTo>
                    <a:pt x="3793" y="420312"/>
                  </a:lnTo>
                  <a:lnTo>
                    <a:pt x="1284" y="356177"/>
                  </a:lnTo>
                  <a:lnTo>
                    <a:pt x="0" y="294293"/>
                  </a:lnTo>
                  <a:lnTo>
                    <a:pt x="73" y="235192"/>
                  </a:lnTo>
                  <a:lnTo>
                    <a:pt x="1637" y="179404"/>
                  </a:lnTo>
                  <a:lnTo>
                    <a:pt x="4823" y="127460"/>
                  </a:lnTo>
                  <a:lnTo>
                    <a:pt x="9763" y="79891"/>
                  </a:lnTo>
                  <a:lnTo>
                    <a:pt x="16589" y="37227"/>
                  </a:lnTo>
                  <a:lnTo>
                    <a:pt x="25434" y="0"/>
                  </a:lnTo>
                  <a:lnTo>
                    <a:pt x="545091" y="101008"/>
                  </a:lnTo>
                  <a:lnTo>
                    <a:pt x="540081" y="240910"/>
                  </a:lnTo>
                  <a:lnTo>
                    <a:pt x="531729" y="574544"/>
                  </a:lnTo>
                  <a:lnTo>
                    <a:pt x="530059" y="972801"/>
                  </a:lnTo>
                  <a:lnTo>
                    <a:pt x="545091" y="1306570"/>
                  </a:lnTo>
                  <a:lnTo>
                    <a:pt x="476886" y="1317550"/>
                  </a:lnTo>
                  <a:lnTo>
                    <a:pt x="326834" y="1340369"/>
                  </a:lnTo>
                  <a:lnTo>
                    <a:pt x="176782" y="1359846"/>
                  </a:lnTo>
                  <a:lnTo>
                    <a:pt x="108576" y="1360799"/>
                  </a:lnTo>
                  <a:close/>
                </a:path>
              </a:pathLst>
            </a:custGeom>
            <a:solidFill>
              <a:srgbClr val="A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92566" y="7176675"/>
              <a:ext cx="2071370" cy="1634489"/>
            </a:xfrm>
            <a:custGeom>
              <a:avLst/>
              <a:gdLst/>
              <a:ahLst/>
              <a:cxnLst/>
              <a:rect l="l" t="t" r="r" b="b"/>
              <a:pathLst>
                <a:path w="2071369" h="1634490">
                  <a:moveTo>
                    <a:pt x="1064973" y="1633885"/>
                  </a:moveTo>
                  <a:lnTo>
                    <a:pt x="934809" y="1420761"/>
                  </a:lnTo>
                  <a:lnTo>
                    <a:pt x="830277" y="1633885"/>
                  </a:lnTo>
                  <a:lnTo>
                    <a:pt x="0" y="1460243"/>
                  </a:lnTo>
                  <a:lnTo>
                    <a:pt x="9433" y="1082230"/>
                  </a:lnTo>
                  <a:lnTo>
                    <a:pt x="72481" y="596921"/>
                  </a:lnTo>
                  <a:lnTo>
                    <a:pt x="143662" y="178213"/>
                  </a:lnTo>
                  <a:lnTo>
                    <a:pt x="177496" y="0"/>
                  </a:lnTo>
                  <a:lnTo>
                    <a:pt x="1759171" y="39449"/>
                  </a:lnTo>
                  <a:lnTo>
                    <a:pt x="1852789" y="352715"/>
                  </a:lnTo>
                  <a:lnTo>
                    <a:pt x="1954916" y="811014"/>
                  </a:lnTo>
                  <a:lnTo>
                    <a:pt x="2037075" y="1224912"/>
                  </a:lnTo>
                  <a:lnTo>
                    <a:pt x="2070790" y="1404974"/>
                  </a:lnTo>
                  <a:lnTo>
                    <a:pt x="1815455" y="1507325"/>
                  </a:lnTo>
                  <a:lnTo>
                    <a:pt x="1480614" y="1578615"/>
                  </a:lnTo>
                  <a:lnTo>
                    <a:pt x="1189406" y="1620312"/>
                  </a:lnTo>
                  <a:lnTo>
                    <a:pt x="1064973" y="1633885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4829" y="3333008"/>
              <a:ext cx="3179665" cy="45567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99252" y="9534448"/>
              <a:ext cx="1905000" cy="346075"/>
            </a:xfrm>
            <a:custGeom>
              <a:avLst/>
              <a:gdLst/>
              <a:ahLst/>
              <a:cxnLst/>
              <a:rect l="l" t="t" r="r" b="b"/>
              <a:pathLst>
                <a:path w="1905000" h="346075">
                  <a:moveTo>
                    <a:pt x="554177" y="175768"/>
                  </a:moveTo>
                  <a:lnTo>
                    <a:pt x="527862" y="113792"/>
                  </a:lnTo>
                  <a:lnTo>
                    <a:pt x="502450" y="97218"/>
                  </a:lnTo>
                  <a:lnTo>
                    <a:pt x="462457" y="87426"/>
                  </a:lnTo>
                  <a:lnTo>
                    <a:pt x="411302" y="83566"/>
                  </a:lnTo>
                  <a:lnTo>
                    <a:pt x="352386" y="84759"/>
                  </a:lnTo>
                  <a:lnTo>
                    <a:pt x="289115" y="90131"/>
                  </a:lnTo>
                  <a:lnTo>
                    <a:pt x="224866" y="98806"/>
                  </a:lnTo>
                  <a:lnTo>
                    <a:pt x="163068" y="109918"/>
                  </a:lnTo>
                  <a:lnTo>
                    <a:pt x="107099" y="122593"/>
                  </a:lnTo>
                  <a:lnTo>
                    <a:pt x="60363" y="135978"/>
                  </a:lnTo>
                  <a:lnTo>
                    <a:pt x="8204" y="161328"/>
                  </a:lnTo>
                  <a:lnTo>
                    <a:pt x="0" y="207657"/>
                  </a:lnTo>
                  <a:lnTo>
                    <a:pt x="13779" y="269036"/>
                  </a:lnTo>
                  <a:lnTo>
                    <a:pt x="33680" y="322605"/>
                  </a:lnTo>
                  <a:lnTo>
                    <a:pt x="43840" y="345541"/>
                  </a:lnTo>
                  <a:lnTo>
                    <a:pt x="527862" y="309880"/>
                  </a:lnTo>
                  <a:lnTo>
                    <a:pt x="536638" y="289687"/>
                  </a:lnTo>
                  <a:lnTo>
                    <a:pt x="551256" y="239699"/>
                  </a:lnTo>
                  <a:lnTo>
                    <a:pt x="554177" y="175768"/>
                  </a:lnTo>
                  <a:close/>
                </a:path>
                <a:path w="1905000" h="346075">
                  <a:moveTo>
                    <a:pt x="1904504" y="150075"/>
                  </a:moveTo>
                  <a:lnTo>
                    <a:pt x="1901888" y="71932"/>
                  </a:lnTo>
                  <a:lnTo>
                    <a:pt x="1881949" y="14693"/>
                  </a:lnTo>
                  <a:lnTo>
                    <a:pt x="1861693" y="4457"/>
                  </a:lnTo>
                  <a:lnTo>
                    <a:pt x="1826196" y="0"/>
                  </a:lnTo>
                  <a:lnTo>
                    <a:pt x="1778800" y="571"/>
                  </a:lnTo>
                  <a:lnTo>
                    <a:pt x="1722805" y="5435"/>
                  </a:lnTo>
                  <a:lnTo>
                    <a:pt x="1661566" y="13855"/>
                  </a:lnTo>
                  <a:lnTo>
                    <a:pt x="1598383" y="25057"/>
                  </a:lnTo>
                  <a:lnTo>
                    <a:pt x="1536585" y="38328"/>
                  </a:lnTo>
                  <a:lnTo>
                    <a:pt x="1479499" y="52920"/>
                  </a:lnTo>
                  <a:lnTo>
                    <a:pt x="1430439" y="68084"/>
                  </a:lnTo>
                  <a:lnTo>
                    <a:pt x="1392732" y="83070"/>
                  </a:lnTo>
                  <a:lnTo>
                    <a:pt x="1355953" y="132308"/>
                  </a:lnTo>
                  <a:lnTo>
                    <a:pt x="1362786" y="182422"/>
                  </a:lnTo>
                  <a:lnTo>
                    <a:pt x="1382255" y="237972"/>
                  </a:lnTo>
                  <a:lnTo>
                    <a:pt x="1406347" y="289471"/>
                  </a:lnTo>
                  <a:lnTo>
                    <a:pt x="1427099" y="327406"/>
                  </a:lnTo>
                  <a:lnTo>
                    <a:pt x="1436522" y="342265"/>
                  </a:lnTo>
                  <a:lnTo>
                    <a:pt x="1587131" y="338924"/>
                  </a:lnTo>
                  <a:lnTo>
                    <a:pt x="1736077" y="305498"/>
                  </a:lnTo>
                  <a:lnTo>
                    <a:pt x="1849932" y="267068"/>
                  </a:lnTo>
                  <a:lnTo>
                    <a:pt x="1895322" y="248678"/>
                  </a:lnTo>
                  <a:lnTo>
                    <a:pt x="1904504" y="150075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36832" y="9772001"/>
              <a:ext cx="2261235" cy="363855"/>
            </a:xfrm>
            <a:custGeom>
              <a:avLst/>
              <a:gdLst/>
              <a:ahLst/>
              <a:cxnLst/>
              <a:rect l="l" t="t" r="r" b="b"/>
              <a:pathLst>
                <a:path w="2261234" h="363854">
                  <a:moveTo>
                    <a:pt x="798715" y="341934"/>
                  </a:moveTo>
                  <a:lnTo>
                    <a:pt x="786892" y="65405"/>
                  </a:lnTo>
                  <a:lnTo>
                    <a:pt x="363867" y="85026"/>
                  </a:lnTo>
                  <a:lnTo>
                    <a:pt x="306057" y="99847"/>
                  </a:lnTo>
                  <a:lnTo>
                    <a:pt x="179400" y="140373"/>
                  </a:lnTo>
                  <a:lnTo>
                    <a:pt x="54000" y="200748"/>
                  </a:lnTo>
                  <a:lnTo>
                    <a:pt x="0" y="275094"/>
                  </a:lnTo>
                  <a:lnTo>
                    <a:pt x="6527" y="291731"/>
                  </a:lnTo>
                  <a:lnTo>
                    <a:pt x="48856" y="319163"/>
                  </a:lnTo>
                  <a:lnTo>
                    <a:pt x="123126" y="339382"/>
                  </a:lnTo>
                  <a:lnTo>
                    <a:pt x="169595" y="347002"/>
                  </a:lnTo>
                  <a:lnTo>
                    <a:pt x="220865" y="353072"/>
                  </a:lnTo>
                  <a:lnTo>
                    <a:pt x="275882" y="357682"/>
                  </a:lnTo>
                  <a:lnTo>
                    <a:pt x="333578" y="360908"/>
                  </a:lnTo>
                  <a:lnTo>
                    <a:pt x="392899" y="362839"/>
                  </a:lnTo>
                  <a:lnTo>
                    <a:pt x="452780" y="363562"/>
                  </a:lnTo>
                  <a:lnTo>
                    <a:pt x="512178" y="363156"/>
                  </a:lnTo>
                  <a:lnTo>
                    <a:pt x="570014" y="361721"/>
                  </a:lnTo>
                  <a:lnTo>
                    <a:pt x="625221" y="359333"/>
                  </a:lnTo>
                  <a:lnTo>
                    <a:pt x="676770" y="356069"/>
                  </a:lnTo>
                  <a:lnTo>
                    <a:pt x="723569" y="352031"/>
                  </a:lnTo>
                  <a:lnTo>
                    <a:pt x="764565" y="347294"/>
                  </a:lnTo>
                  <a:lnTo>
                    <a:pt x="798715" y="341934"/>
                  </a:lnTo>
                  <a:close/>
                </a:path>
                <a:path w="2261234" h="363854">
                  <a:moveTo>
                    <a:pt x="2260790" y="226364"/>
                  </a:moveTo>
                  <a:lnTo>
                    <a:pt x="2241791" y="180771"/>
                  </a:lnTo>
                  <a:lnTo>
                    <a:pt x="2201494" y="122618"/>
                  </a:lnTo>
                  <a:lnTo>
                    <a:pt x="2197138" y="118122"/>
                  </a:lnTo>
                  <a:lnTo>
                    <a:pt x="2190216" y="85394"/>
                  </a:lnTo>
                  <a:lnTo>
                    <a:pt x="2169033" y="33705"/>
                  </a:lnTo>
                  <a:lnTo>
                    <a:pt x="2157742" y="11125"/>
                  </a:lnTo>
                  <a:lnTo>
                    <a:pt x="2027097" y="0"/>
                  </a:lnTo>
                  <a:lnTo>
                    <a:pt x="1975764" y="8432"/>
                  </a:lnTo>
                  <a:lnTo>
                    <a:pt x="1940369" y="15405"/>
                  </a:lnTo>
                  <a:lnTo>
                    <a:pt x="1880527" y="25107"/>
                  </a:lnTo>
                  <a:lnTo>
                    <a:pt x="1867776" y="29679"/>
                  </a:lnTo>
                  <a:lnTo>
                    <a:pt x="1862505" y="30708"/>
                  </a:lnTo>
                  <a:lnTo>
                    <a:pt x="1748472" y="62280"/>
                  </a:lnTo>
                  <a:lnTo>
                    <a:pt x="1694802" y="98602"/>
                  </a:lnTo>
                  <a:lnTo>
                    <a:pt x="1696923" y="141833"/>
                  </a:lnTo>
                  <a:lnTo>
                    <a:pt x="1701685" y="167386"/>
                  </a:lnTo>
                  <a:lnTo>
                    <a:pt x="1690509" y="193890"/>
                  </a:lnTo>
                  <a:lnTo>
                    <a:pt x="1680933" y="230085"/>
                  </a:lnTo>
                  <a:lnTo>
                    <a:pt x="1676438" y="260477"/>
                  </a:lnTo>
                  <a:lnTo>
                    <a:pt x="1675130" y="282206"/>
                  </a:lnTo>
                  <a:lnTo>
                    <a:pt x="1675104" y="292417"/>
                  </a:lnTo>
                  <a:lnTo>
                    <a:pt x="1684934" y="301434"/>
                  </a:lnTo>
                  <a:lnTo>
                    <a:pt x="1720621" y="320852"/>
                  </a:lnTo>
                  <a:lnTo>
                    <a:pt x="1791474" y="339280"/>
                  </a:lnTo>
                  <a:lnTo>
                    <a:pt x="1906803" y="345313"/>
                  </a:lnTo>
                  <a:lnTo>
                    <a:pt x="1968868" y="341934"/>
                  </a:lnTo>
                  <a:lnTo>
                    <a:pt x="2028939" y="335483"/>
                  </a:lnTo>
                  <a:lnTo>
                    <a:pt x="2085467" y="326224"/>
                  </a:lnTo>
                  <a:lnTo>
                    <a:pt x="2136825" y="314426"/>
                  </a:lnTo>
                  <a:lnTo>
                    <a:pt x="2181441" y="300342"/>
                  </a:lnTo>
                  <a:lnTo>
                    <a:pt x="2217737" y="284226"/>
                  </a:lnTo>
                  <a:lnTo>
                    <a:pt x="2258999" y="246989"/>
                  </a:lnTo>
                  <a:lnTo>
                    <a:pt x="2260790" y="226364"/>
                  </a:lnTo>
                  <a:close/>
                </a:path>
              </a:pathLst>
            </a:custGeom>
            <a:solidFill>
              <a:srgbClr val="7D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81303" y="9786844"/>
              <a:ext cx="372110" cy="112395"/>
            </a:xfrm>
            <a:custGeom>
              <a:avLst/>
              <a:gdLst/>
              <a:ahLst/>
              <a:cxnLst/>
              <a:rect l="l" t="t" r="r" b="b"/>
              <a:pathLst>
                <a:path w="372109" h="112395">
                  <a:moveTo>
                    <a:pt x="8318" y="112359"/>
                  </a:moveTo>
                  <a:lnTo>
                    <a:pt x="4352" y="112104"/>
                  </a:lnTo>
                  <a:lnTo>
                    <a:pt x="83" y="107260"/>
                  </a:lnTo>
                  <a:lnTo>
                    <a:pt x="0" y="103995"/>
                  </a:lnTo>
                  <a:lnTo>
                    <a:pt x="4400" y="97951"/>
                  </a:lnTo>
                  <a:lnTo>
                    <a:pt x="35479" y="65457"/>
                  </a:lnTo>
                  <a:lnTo>
                    <a:pt x="71338" y="39628"/>
                  </a:lnTo>
                  <a:lnTo>
                    <a:pt x="110175" y="20350"/>
                  </a:lnTo>
                  <a:lnTo>
                    <a:pt x="154926" y="6451"/>
                  </a:lnTo>
                  <a:lnTo>
                    <a:pt x="192878" y="947"/>
                  </a:lnTo>
                  <a:lnTo>
                    <a:pt x="202425" y="553"/>
                  </a:lnTo>
                  <a:lnTo>
                    <a:pt x="211886" y="0"/>
                  </a:lnTo>
                  <a:lnTo>
                    <a:pt x="257455" y="3502"/>
                  </a:lnTo>
                  <a:lnTo>
                    <a:pt x="297587" y="12858"/>
                  </a:lnTo>
                  <a:lnTo>
                    <a:pt x="304655" y="15437"/>
                  </a:lnTo>
                  <a:lnTo>
                    <a:pt x="317972" y="20117"/>
                  </a:lnTo>
                  <a:lnTo>
                    <a:pt x="324145" y="22378"/>
                  </a:lnTo>
                  <a:lnTo>
                    <a:pt x="329904" y="24766"/>
                  </a:lnTo>
                  <a:lnTo>
                    <a:pt x="335201" y="27463"/>
                  </a:lnTo>
                  <a:lnTo>
                    <a:pt x="349244" y="34793"/>
                  </a:lnTo>
                  <a:lnTo>
                    <a:pt x="221085" y="34793"/>
                  </a:lnTo>
                  <a:lnTo>
                    <a:pt x="212706" y="34868"/>
                  </a:lnTo>
                  <a:lnTo>
                    <a:pt x="204299" y="35583"/>
                  </a:lnTo>
                  <a:lnTo>
                    <a:pt x="195825" y="36127"/>
                  </a:lnTo>
                  <a:lnTo>
                    <a:pt x="187349" y="36873"/>
                  </a:lnTo>
                  <a:lnTo>
                    <a:pt x="170516" y="39501"/>
                  </a:lnTo>
                  <a:lnTo>
                    <a:pt x="162127" y="40907"/>
                  </a:lnTo>
                  <a:lnTo>
                    <a:pt x="153824" y="42603"/>
                  </a:lnTo>
                  <a:lnTo>
                    <a:pt x="145665" y="44776"/>
                  </a:lnTo>
                  <a:lnTo>
                    <a:pt x="137526" y="46788"/>
                  </a:lnTo>
                  <a:lnTo>
                    <a:pt x="99256" y="59885"/>
                  </a:lnTo>
                  <a:lnTo>
                    <a:pt x="78632" y="69030"/>
                  </a:lnTo>
                  <a:lnTo>
                    <a:pt x="72190" y="72121"/>
                  </a:lnTo>
                  <a:lnTo>
                    <a:pt x="31050" y="95842"/>
                  </a:lnTo>
                  <a:lnTo>
                    <a:pt x="12126" y="108998"/>
                  </a:lnTo>
                  <a:lnTo>
                    <a:pt x="8318" y="112359"/>
                  </a:lnTo>
                  <a:close/>
                </a:path>
                <a:path w="372109" h="112395">
                  <a:moveTo>
                    <a:pt x="365630" y="57020"/>
                  </a:moveTo>
                  <a:lnTo>
                    <a:pt x="346217" y="52439"/>
                  </a:lnTo>
                  <a:lnTo>
                    <a:pt x="328085" y="47649"/>
                  </a:lnTo>
                  <a:lnTo>
                    <a:pt x="321260" y="45376"/>
                  </a:lnTo>
                  <a:lnTo>
                    <a:pt x="313121" y="44501"/>
                  </a:lnTo>
                  <a:lnTo>
                    <a:pt x="304526" y="42737"/>
                  </a:lnTo>
                  <a:lnTo>
                    <a:pt x="297916" y="41573"/>
                  </a:lnTo>
                  <a:lnTo>
                    <a:pt x="291115" y="40162"/>
                  </a:lnTo>
                  <a:lnTo>
                    <a:pt x="284077" y="38851"/>
                  </a:lnTo>
                  <a:lnTo>
                    <a:pt x="276758" y="37990"/>
                  </a:lnTo>
                  <a:lnTo>
                    <a:pt x="245748" y="34992"/>
                  </a:lnTo>
                  <a:lnTo>
                    <a:pt x="221085" y="34793"/>
                  </a:lnTo>
                  <a:lnTo>
                    <a:pt x="349244" y="34793"/>
                  </a:lnTo>
                  <a:lnTo>
                    <a:pt x="352616" y="36554"/>
                  </a:lnTo>
                  <a:lnTo>
                    <a:pt x="370472" y="46552"/>
                  </a:lnTo>
                  <a:lnTo>
                    <a:pt x="371546" y="50356"/>
                  </a:lnTo>
                  <a:lnTo>
                    <a:pt x="368488" y="55856"/>
                  </a:lnTo>
                  <a:lnTo>
                    <a:pt x="365630" y="57020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37330" y="9879834"/>
              <a:ext cx="195980" cy="12198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842357" y="3982509"/>
            <a:ext cx="3740785" cy="3114675"/>
            <a:chOff x="4842357" y="3982509"/>
            <a:chExt cx="3740785" cy="3114675"/>
          </a:xfrm>
        </p:grpSpPr>
        <p:sp>
          <p:nvSpPr>
            <p:cNvPr id="19" name="object 19"/>
            <p:cNvSpPr/>
            <p:nvPr/>
          </p:nvSpPr>
          <p:spPr>
            <a:xfrm>
              <a:off x="4842357" y="3982509"/>
              <a:ext cx="3740785" cy="3114675"/>
            </a:xfrm>
            <a:custGeom>
              <a:avLst/>
              <a:gdLst/>
              <a:ahLst/>
              <a:cxnLst/>
              <a:rect l="l" t="t" r="r" b="b"/>
              <a:pathLst>
                <a:path w="3740784" h="3114675">
                  <a:moveTo>
                    <a:pt x="3532858" y="3114674"/>
                  </a:moveTo>
                  <a:lnTo>
                    <a:pt x="207815" y="3114674"/>
                  </a:lnTo>
                  <a:lnTo>
                    <a:pt x="160183" y="3109168"/>
                  </a:lnTo>
                  <a:lnTo>
                    <a:pt x="116449" y="3093482"/>
                  </a:lnTo>
                  <a:lnTo>
                    <a:pt x="77862" y="3068867"/>
                  </a:lnTo>
                  <a:lnTo>
                    <a:pt x="45673" y="3036571"/>
                  </a:lnTo>
                  <a:lnTo>
                    <a:pt x="21132" y="2997844"/>
                  </a:lnTo>
                  <a:lnTo>
                    <a:pt x="5491" y="2953935"/>
                  </a:lnTo>
                  <a:lnTo>
                    <a:pt x="0" y="2906095"/>
                  </a:lnTo>
                  <a:lnTo>
                    <a:pt x="207815" y="2397884"/>
                  </a:lnTo>
                  <a:lnTo>
                    <a:pt x="224201" y="2353514"/>
                  </a:lnTo>
                  <a:lnTo>
                    <a:pt x="244079" y="2310968"/>
                  </a:lnTo>
                  <a:lnTo>
                    <a:pt x="268014" y="2272069"/>
                  </a:lnTo>
                  <a:lnTo>
                    <a:pt x="296572" y="2238640"/>
                  </a:lnTo>
                  <a:lnTo>
                    <a:pt x="330317" y="2212504"/>
                  </a:lnTo>
                  <a:lnTo>
                    <a:pt x="369814" y="2195486"/>
                  </a:lnTo>
                  <a:lnTo>
                    <a:pt x="415630" y="2189408"/>
                  </a:lnTo>
                  <a:lnTo>
                    <a:pt x="519538" y="2189408"/>
                  </a:lnTo>
                  <a:lnTo>
                    <a:pt x="471906" y="2183902"/>
                  </a:lnTo>
                  <a:lnTo>
                    <a:pt x="428172" y="2168219"/>
                  </a:lnTo>
                  <a:lnTo>
                    <a:pt x="389585" y="2143609"/>
                  </a:lnTo>
                  <a:lnTo>
                    <a:pt x="357396" y="2111324"/>
                  </a:lnTo>
                  <a:lnTo>
                    <a:pt x="332855" y="2072615"/>
                  </a:lnTo>
                  <a:lnTo>
                    <a:pt x="317214" y="2028735"/>
                  </a:lnTo>
                  <a:lnTo>
                    <a:pt x="311722" y="1980933"/>
                  </a:lnTo>
                  <a:lnTo>
                    <a:pt x="311722" y="208475"/>
                  </a:lnTo>
                  <a:lnTo>
                    <a:pt x="317214" y="160673"/>
                  </a:lnTo>
                  <a:lnTo>
                    <a:pt x="332855" y="116792"/>
                  </a:lnTo>
                  <a:lnTo>
                    <a:pt x="357396" y="78084"/>
                  </a:lnTo>
                  <a:lnTo>
                    <a:pt x="389585" y="45799"/>
                  </a:lnTo>
                  <a:lnTo>
                    <a:pt x="428172" y="21189"/>
                  </a:lnTo>
                  <a:lnTo>
                    <a:pt x="471906" y="5505"/>
                  </a:lnTo>
                  <a:lnTo>
                    <a:pt x="519538" y="0"/>
                  </a:lnTo>
                  <a:lnTo>
                    <a:pt x="3221135" y="0"/>
                  </a:lnTo>
                  <a:lnTo>
                    <a:pt x="3268767" y="5505"/>
                  </a:lnTo>
                  <a:lnTo>
                    <a:pt x="3312501" y="21189"/>
                  </a:lnTo>
                  <a:lnTo>
                    <a:pt x="3351088" y="45799"/>
                  </a:lnTo>
                  <a:lnTo>
                    <a:pt x="3383277" y="78084"/>
                  </a:lnTo>
                  <a:lnTo>
                    <a:pt x="3407818" y="116792"/>
                  </a:lnTo>
                  <a:lnTo>
                    <a:pt x="3423459" y="160673"/>
                  </a:lnTo>
                  <a:lnTo>
                    <a:pt x="3428951" y="208475"/>
                  </a:lnTo>
                  <a:lnTo>
                    <a:pt x="3428951" y="1980933"/>
                  </a:lnTo>
                  <a:lnTo>
                    <a:pt x="3423459" y="2028735"/>
                  </a:lnTo>
                  <a:lnTo>
                    <a:pt x="3407818" y="2072616"/>
                  </a:lnTo>
                  <a:lnTo>
                    <a:pt x="3383277" y="2111324"/>
                  </a:lnTo>
                  <a:lnTo>
                    <a:pt x="3351088" y="2143609"/>
                  </a:lnTo>
                  <a:lnTo>
                    <a:pt x="3312501" y="2168219"/>
                  </a:lnTo>
                  <a:lnTo>
                    <a:pt x="3268767" y="2183902"/>
                  </a:lnTo>
                  <a:lnTo>
                    <a:pt x="3221135" y="2189408"/>
                  </a:lnTo>
                  <a:lnTo>
                    <a:pt x="3325043" y="2189408"/>
                  </a:lnTo>
                  <a:lnTo>
                    <a:pt x="3370401" y="2195710"/>
                  </a:lnTo>
                  <a:lnTo>
                    <a:pt x="3408830" y="2213249"/>
                  </a:lnTo>
                  <a:lnTo>
                    <a:pt x="3441353" y="2239980"/>
                  </a:lnTo>
                  <a:lnTo>
                    <a:pt x="3468994" y="2273856"/>
                  </a:lnTo>
                  <a:lnTo>
                    <a:pt x="3492777" y="2312830"/>
                  </a:lnTo>
                  <a:lnTo>
                    <a:pt x="3532858" y="2397884"/>
                  </a:lnTo>
                  <a:lnTo>
                    <a:pt x="3740673" y="2906199"/>
                  </a:lnTo>
                  <a:lnTo>
                    <a:pt x="3735182" y="2954001"/>
                  </a:lnTo>
                  <a:lnTo>
                    <a:pt x="3719541" y="2997882"/>
                  </a:lnTo>
                  <a:lnTo>
                    <a:pt x="3695000" y="3036590"/>
                  </a:lnTo>
                  <a:lnTo>
                    <a:pt x="3662811" y="3068875"/>
                  </a:lnTo>
                  <a:lnTo>
                    <a:pt x="3624224" y="3093485"/>
                  </a:lnTo>
                  <a:lnTo>
                    <a:pt x="3580490" y="3109168"/>
                  </a:lnTo>
                  <a:lnTo>
                    <a:pt x="3532858" y="3114674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43189" y="6897326"/>
              <a:ext cx="3739515" cy="200025"/>
            </a:xfrm>
            <a:custGeom>
              <a:avLst/>
              <a:gdLst/>
              <a:ahLst/>
              <a:cxnLst/>
              <a:rect l="l" t="t" r="r" b="b"/>
              <a:pathLst>
                <a:path w="3739515" h="200025">
                  <a:moveTo>
                    <a:pt x="3532027" y="199858"/>
                  </a:moveTo>
                  <a:lnTo>
                    <a:pt x="206983" y="199858"/>
                  </a:lnTo>
                  <a:lnTo>
                    <a:pt x="158272" y="194057"/>
                  </a:lnTo>
                  <a:lnTo>
                    <a:pt x="113749" y="177572"/>
                  </a:lnTo>
                  <a:lnTo>
                    <a:pt x="74713" y="151777"/>
                  </a:lnTo>
                  <a:lnTo>
                    <a:pt x="42460" y="118049"/>
                  </a:lnTo>
                  <a:lnTo>
                    <a:pt x="18287" y="77763"/>
                  </a:lnTo>
                  <a:lnTo>
                    <a:pt x="0" y="0"/>
                  </a:lnTo>
                  <a:lnTo>
                    <a:pt x="3739011" y="0"/>
                  </a:lnTo>
                  <a:lnTo>
                    <a:pt x="3731940" y="46049"/>
                  </a:lnTo>
                  <a:lnTo>
                    <a:pt x="3715489" y="88203"/>
                  </a:lnTo>
                  <a:lnTo>
                    <a:pt x="3690786" y="125299"/>
                  </a:lnTo>
                  <a:lnTo>
                    <a:pt x="3658959" y="156175"/>
                  </a:lnTo>
                  <a:lnTo>
                    <a:pt x="3621138" y="179668"/>
                  </a:lnTo>
                  <a:lnTo>
                    <a:pt x="3578451" y="194617"/>
                  </a:lnTo>
                  <a:lnTo>
                    <a:pt x="3532027" y="199858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1895" y="4191088"/>
              <a:ext cx="2701925" cy="1772285"/>
            </a:xfrm>
            <a:custGeom>
              <a:avLst/>
              <a:gdLst/>
              <a:ahLst/>
              <a:cxnLst/>
              <a:rect l="l" t="t" r="r" b="b"/>
              <a:pathLst>
                <a:path w="2701925" h="1772285">
                  <a:moveTo>
                    <a:pt x="2597690" y="1772249"/>
                  </a:moveTo>
                  <a:lnTo>
                    <a:pt x="103907" y="1772249"/>
                  </a:lnTo>
                  <a:lnTo>
                    <a:pt x="63474" y="1764065"/>
                  </a:lnTo>
                  <a:lnTo>
                    <a:pt x="30444" y="1741739"/>
                  </a:lnTo>
                  <a:lnTo>
                    <a:pt x="8169" y="1708608"/>
                  </a:lnTo>
                  <a:lnTo>
                    <a:pt x="0" y="1668012"/>
                  </a:lnTo>
                  <a:lnTo>
                    <a:pt x="0" y="104237"/>
                  </a:lnTo>
                  <a:lnTo>
                    <a:pt x="8169" y="63641"/>
                  </a:lnTo>
                  <a:lnTo>
                    <a:pt x="30444" y="30510"/>
                  </a:lnTo>
                  <a:lnTo>
                    <a:pt x="63474" y="8184"/>
                  </a:lnTo>
                  <a:lnTo>
                    <a:pt x="103907" y="0"/>
                  </a:lnTo>
                  <a:lnTo>
                    <a:pt x="2597690" y="0"/>
                  </a:lnTo>
                  <a:lnTo>
                    <a:pt x="2638167" y="8198"/>
                  </a:lnTo>
                  <a:lnTo>
                    <a:pt x="2671191" y="30549"/>
                  </a:lnTo>
                  <a:lnTo>
                    <a:pt x="2693442" y="63685"/>
                  </a:lnTo>
                  <a:lnTo>
                    <a:pt x="2701597" y="104237"/>
                  </a:lnTo>
                  <a:lnTo>
                    <a:pt x="2701597" y="1668012"/>
                  </a:lnTo>
                  <a:lnTo>
                    <a:pt x="2693442" y="1708608"/>
                  </a:lnTo>
                  <a:lnTo>
                    <a:pt x="2671191" y="1741739"/>
                  </a:lnTo>
                  <a:lnTo>
                    <a:pt x="2638167" y="1764065"/>
                  </a:lnTo>
                  <a:lnTo>
                    <a:pt x="2597690" y="1772249"/>
                  </a:lnTo>
                  <a:close/>
                </a:path>
              </a:pathLst>
            </a:custGeom>
            <a:solidFill>
              <a:srgbClr val="5CA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80289" y="6269719"/>
              <a:ext cx="3082925" cy="417195"/>
            </a:xfrm>
            <a:custGeom>
              <a:avLst/>
              <a:gdLst/>
              <a:ahLst/>
              <a:cxnLst/>
              <a:rect l="l" t="t" r="r" b="b"/>
              <a:pathLst>
                <a:path w="3082925" h="417195">
                  <a:moveTo>
                    <a:pt x="2977552" y="416951"/>
                  </a:moveTo>
                  <a:lnTo>
                    <a:pt x="2292385" y="416951"/>
                  </a:lnTo>
                  <a:lnTo>
                    <a:pt x="2274183" y="415781"/>
                  </a:lnTo>
                  <a:lnTo>
                    <a:pt x="2233274" y="408762"/>
                  </a:lnTo>
                  <a:lnTo>
                    <a:pt x="2190203" y="390627"/>
                  </a:lnTo>
                  <a:lnTo>
                    <a:pt x="2165514" y="356111"/>
                  </a:lnTo>
                  <a:lnTo>
                    <a:pt x="2153493" y="302105"/>
                  </a:lnTo>
                  <a:lnTo>
                    <a:pt x="2120002" y="171099"/>
                  </a:lnTo>
                  <a:lnTo>
                    <a:pt x="2111292" y="148208"/>
                  </a:lnTo>
                  <a:lnTo>
                    <a:pt x="2094818" y="129531"/>
                  </a:lnTo>
                  <a:lnTo>
                    <a:pt x="2069868" y="116947"/>
                  </a:lnTo>
                  <a:lnTo>
                    <a:pt x="2035733" y="112335"/>
                  </a:lnTo>
                  <a:lnTo>
                    <a:pt x="1144414" y="112335"/>
                  </a:lnTo>
                  <a:lnTo>
                    <a:pt x="1084589" y="129622"/>
                  </a:lnTo>
                  <a:lnTo>
                    <a:pt x="1055469" y="167465"/>
                  </a:lnTo>
                  <a:lnTo>
                    <a:pt x="1007359" y="353930"/>
                  </a:lnTo>
                  <a:lnTo>
                    <a:pt x="982175" y="388365"/>
                  </a:lnTo>
                  <a:lnTo>
                    <a:pt x="943586" y="407334"/>
                  </a:lnTo>
                  <a:lnTo>
                    <a:pt x="908232" y="415382"/>
                  </a:lnTo>
                  <a:lnTo>
                    <a:pt x="892749" y="417054"/>
                  </a:lnTo>
                  <a:lnTo>
                    <a:pt x="105337" y="417054"/>
                  </a:lnTo>
                  <a:lnTo>
                    <a:pt x="61704" y="409469"/>
                  </a:lnTo>
                  <a:lnTo>
                    <a:pt x="23341" y="388140"/>
                  </a:lnTo>
                  <a:lnTo>
                    <a:pt x="0" y="355209"/>
                  </a:lnTo>
                  <a:lnTo>
                    <a:pt x="1430" y="312816"/>
                  </a:lnTo>
                  <a:lnTo>
                    <a:pt x="72918" y="107559"/>
                  </a:lnTo>
                  <a:lnTo>
                    <a:pt x="94580" y="63247"/>
                  </a:lnTo>
                  <a:lnTo>
                    <a:pt x="121209" y="29329"/>
                  </a:lnTo>
                  <a:lnTo>
                    <a:pt x="153723" y="7637"/>
                  </a:lnTo>
                  <a:lnTo>
                    <a:pt x="193036" y="0"/>
                  </a:lnTo>
                  <a:lnTo>
                    <a:pt x="2878839" y="0"/>
                  </a:lnTo>
                  <a:lnTo>
                    <a:pt x="2918876" y="6862"/>
                  </a:lnTo>
                  <a:lnTo>
                    <a:pt x="2952796" y="25540"/>
                  </a:lnTo>
                  <a:lnTo>
                    <a:pt x="2980597" y="53173"/>
                  </a:lnTo>
                  <a:lnTo>
                    <a:pt x="3002282" y="86899"/>
                  </a:lnTo>
                  <a:lnTo>
                    <a:pt x="3081252" y="312713"/>
                  </a:lnTo>
                  <a:lnTo>
                    <a:pt x="3082700" y="352345"/>
                  </a:lnTo>
                  <a:lnTo>
                    <a:pt x="3059405" y="385583"/>
                  </a:lnTo>
                  <a:lnTo>
                    <a:pt x="3021108" y="408445"/>
                  </a:lnTo>
                  <a:lnTo>
                    <a:pt x="2977552" y="416951"/>
                  </a:lnTo>
                  <a:close/>
                </a:path>
              </a:pathLst>
            </a:custGeom>
            <a:solidFill>
              <a:srgbClr val="AEB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8494" y="6484631"/>
              <a:ext cx="913765" cy="313055"/>
            </a:xfrm>
            <a:custGeom>
              <a:avLst/>
              <a:gdLst/>
              <a:ahLst/>
              <a:cxnLst/>
              <a:rect l="l" t="t" r="r" b="b"/>
              <a:pathLst>
                <a:path w="913765" h="313054">
                  <a:moveTo>
                    <a:pt x="858796" y="312817"/>
                  </a:moveTo>
                  <a:lnTo>
                    <a:pt x="50291" y="312817"/>
                  </a:lnTo>
                  <a:lnTo>
                    <a:pt x="25205" y="306714"/>
                  </a:lnTo>
                  <a:lnTo>
                    <a:pt x="8429" y="290702"/>
                  </a:lnTo>
                  <a:lnTo>
                    <a:pt x="11" y="268228"/>
                  </a:lnTo>
                  <a:lnTo>
                    <a:pt x="0" y="242736"/>
                  </a:lnTo>
                  <a:lnTo>
                    <a:pt x="8234" y="198876"/>
                  </a:lnTo>
                  <a:lnTo>
                    <a:pt x="21067" y="134566"/>
                  </a:lnTo>
                  <a:lnTo>
                    <a:pt x="33315" y="73391"/>
                  </a:lnTo>
                  <a:lnTo>
                    <a:pt x="39796" y="38933"/>
                  </a:lnTo>
                  <a:lnTo>
                    <a:pt x="45659" y="25360"/>
                  </a:lnTo>
                  <a:lnTo>
                    <a:pt x="58175" y="12809"/>
                  </a:lnTo>
                  <a:lnTo>
                    <a:pt x="75113" y="3586"/>
                  </a:lnTo>
                  <a:lnTo>
                    <a:pt x="94244" y="0"/>
                  </a:lnTo>
                  <a:lnTo>
                    <a:pt x="823156" y="0"/>
                  </a:lnTo>
                  <a:lnTo>
                    <a:pt x="860965" y="12692"/>
                  </a:lnTo>
                  <a:lnTo>
                    <a:pt x="880305" y="50769"/>
                  </a:lnTo>
                  <a:lnTo>
                    <a:pt x="887825" y="92199"/>
                  </a:lnTo>
                  <a:lnTo>
                    <a:pt x="898541" y="152580"/>
                  </a:lnTo>
                  <a:lnTo>
                    <a:pt x="908477" y="212435"/>
                  </a:lnTo>
                  <a:lnTo>
                    <a:pt x="913659" y="252288"/>
                  </a:lnTo>
                  <a:lnTo>
                    <a:pt x="911165" y="274929"/>
                  </a:lnTo>
                  <a:lnTo>
                    <a:pt x="900956" y="294271"/>
                  </a:lnTo>
                  <a:lnTo>
                    <a:pt x="883383" y="307754"/>
                  </a:lnTo>
                  <a:lnTo>
                    <a:pt x="858796" y="312817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00266" y="428592"/>
            <a:ext cx="134767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Palatino Linotype" pitchFamily="18" charset="0"/>
              </a:rPr>
              <a:t>Проверьте свои знания</a:t>
            </a:r>
            <a:endParaRPr lang="ru-RU" sz="88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"/>
          <p:cNvSpPr/>
          <p:nvPr/>
        </p:nvSpPr>
        <p:spPr>
          <a:xfrm>
            <a:off x="-1" y="6553159"/>
            <a:ext cx="18288000" cy="3734435"/>
          </a:xfrm>
          <a:custGeom>
            <a:avLst/>
            <a:gdLst/>
            <a:ahLst/>
            <a:cxnLst/>
            <a:rect l="l" t="t" r="r" b="b"/>
            <a:pathLst>
              <a:path w="18288000" h="3734434">
                <a:moveTo>
                  <a:pt x="0" y="347580"/>
                </a:moveTo>
                <a:lnTo>
                  <a:pt x="70574" y="325045"/>
                </a:lnTo>
                <a:lnTo>
                  <a:pt x="121837" y="309614"/>
                </a:lnTo>
                <a:lnTo>
                  <a:pt x="173322" y="294850"/>
                </a:lnTo>
                <a:lnTo>
                  <a:pt x="225030" y="280758"/>
                </a:lnTo>
                <a:lnTo>
                  <a:pt x="276958" y="267342"/>
                </a:lnTo>
                <a:lnTo>
                  <a:pt x="329107" y="254608"/>
                </a:lnTo>
                <a:lnTo>
                  <a:pt x="381476" y="242559"/>
                </a:lnTo>
                <a:lnTo>
                  <a:pt x="434064" y="231201"/>
                </a:lnTo>
                <a:lnTo>
                  <a:pt x="486871" y="220537"/>
                </a:lnTo>
                <a:lnTo>
                  <a:pt x="539896" y="210572"/>
                </a:lnTo>
                <a:lnTo>
                  <a:pt x="593139" y="201312"/>
                </a:lnTo>
                <a:lnTo>
                  <a:pt x="646599" y="192759"/>
                </a:lnTo>
                <a:lnTo>
                  <a:pt x="700275" y="184919"/>
                </a:lnTo>
                <a:lnTo>
                  <a:pt x="754167" y="177797"/>
                </a:lnTo>
                <a:lnTo>
                  <a:pt x="808274" y="171396"/>
                </a:lnTo>
                <a:lnTo>
                  <a:pt x="862595" y="165722"/>
                </a:lnTo>
                <a:lnTo>
                  <a:pt x="917131" y="160779"/>
                </a:lnTo>
                <a:lnTo>
                  <a:pt x="972292" y="156241"/>
                </a:lnTo>
                <a:lnTo>
                  <a:pt x="1028482" y="151778"/>
                </a:lnTo>
                <a:lnTo>
                  <a:pt x="1085690" y="147390"/>
                </a:lnTo>
                <a:lnTo>
                  <a:pt x="1143904" y="143076"/>
                </a:lnTo>
                <a:lnTo>
                  <a:pt x="1203112" y="138836"/>
                </a:lnTo>
                <a:lnTo>
                  <a:pt x="1263302" y="134670"/>
                </a:lnTo>
                <a:lnTo>
                  <a:pt x="1324462" y="130577"/>
                </a:lnTo>
                <a:lnTo>
                  <a:pt x="1386581" y="126556"/>
                </a:lnTo>
                <a:lnTo>
                  <a:pt x="1449646" y="122608"/>
                </a:lnTo>
                <a:lnTo>
                  <a:pt x="1513646" y="118732"/>
                </a:lnTo>
                <a:lnTo>
                  <a:pt x="1578569" y="114927"/>
                </a:lnTo>
                <a:lnTo>
                  <a:pt x="1644403" y="111193"/>
                </a:lnTo>
                <a:lnTo>
                  <a:pt x="1778757" y="103936"/>
                </a:lnTo>
                <a:lnTo>
                  <a:pt x="1916613" y="96957"/>
                </a:lnTo>
                <a:lnTo>
                  <a:pt x="2057877" y="90254"/>
                </a:lnTo>
                <a:lnTo>
                  <a:pt x="2202454" y="83822"/>
                </a:lnTo>
                <a:lnTo>
                  <a:pt x="2350250" y="77658"/>
                </a:lnTo>
                <a:lnTo>
                  <a:pt x="2501169" y="71759"/>
                </a:lnTo>
                <a:lnTo>
                  <a:pt x="2655117" y="66121"/>
                </a:lnTo>
                <a:lnTo>
                  <a:pt x="2811999" y="60741"/>
                </a:lnTo>
                <a:lnTo>
                  <a:pt x="3052618" y="53146"/>
                </a:lnTo>
                <a:lnTo>
                  <a:pt x="3299306" y="46112"/>
                </a:lnTo>
                <a:lnTo>
                  <a:pt x="3551745" y="39626"/>
                </a:lnTo>
                <a:lnTo>
                  <a:pt x="3809614" y="33677"/>
                </a:lnTo>
                <a:lnTo>
                  <a:pt x="4072594" y="28253"/>
                </a:lnTo>
                <a:lnTo>
                  <a:pt x="4430633" y="21819"/>
                </a:lnTo>
                <a:lnTo>
                  <a:pt x="4796433" y="16269"/>
                </a:lnTo>
                <a:lnTo>
                  <a:pt x="5169237" y="11576"/>
                </a:lnTo>
                <a:lnTo>
                  <a:pt x="5548287" y="7713"/>
                </a:lnTo>
                <a:lnTo>
                  <a:pt x="6029730" y="4008"/>
                </a:lnTo>
                <a:lnTo>
                  <a:pt x="6518270" y="1502"/>
                </a:lnTo>
                <a:lnTo>
                  <a:pt x="7111804" y="0"/>
                </a:lnTo>
                <a:lnTo>
                  <a:pt x="7710872" y="51"/>
                </a:lnTo>
                <a:lnTo>
                  <a:pt x="8312917" y="1563"/>
                </a:lnTo>
                <a:lnTo>
                  <a:pt x="9015656" y="5046"/>
                </a:lnTo>
                <a:lnTo>
                  <a:pt x="9714910" y="10241"/>
                </a:lnTo>
                <a:lnTo>
                  <a:pt x="10504583" y="18081"/>
                </a:lnTo>
                <a:lnTo>
                  <a:pt x="11278342" y="27740"/>
                </a:lnTo>
                <a:lnTo>
                  <a:pt x="12030129" y="38993"/>
                </a:lnTo>
                <a:lnTo>
                  <a:pt x="12753885" y="51621"/>
                </a:lnTo>
                <a:lnTo>
                  <a:pt x="13359414" y="63621"/>
                </a:lnTo>
                <a:lnTo>
                  <a:pt x="13934783" y="76354"/>
                </a:lnTo>
                <a:lnTo>
                  <a:pt x="14400875" y="87739"/>
                </a:lnTo>
                <a:lnTo>
                  <a:pt x="14839271" y="99458"/>
                </a:lnTo>
                <a:lnTo>
                  <a:pt x="15181600" y="109412"/>
                </a:lnTo>
                <a:lnTo>
                  <a:pt x="15439343" y="117460"/>
                </a:lnTo>
                <a:lnTo>
                  <a:pt x="15681936" y="125552"/>
                </a:lnTo>
                <a:lnTo>
                  <a:pt x="15853484" y="131634"/>
                </a:lnTo>
                <a:lnTo>
                  <a:pt x="16015764" y="137713"/>
                </a:lnTo>
                <a:lnTo>
                  <a:pt x="16118644" y="141760"/>
                </a:lnTo>
                <a:lnTo>
                  <a:pt x="16217169" y="145796"/>
                </a:lnTo>
                <a:lnTo>
                  <a:pt x="16311244" y="149819"/>
                </a:lnTo>
                <a:lnTo>
                  <a:pt x="16400774" y="153826"/>
                </a:lnTo>
                <a:lnTo>
                  <a:pt x="16443805" y="155822"/>
                </a:lnTo>
                <a:lnTo>
                  <a:pt x="16485665" y="157813"/>
                </a:lnTo>
                <a:lnTo>
                  <a:pt x="16526341" y="159797"/>
                </a:lnTo>
                <a:lnTo>
                  <a:pt x="16565821" y="161776"/>
                </a:lnTo>
                <a:lnTo>
                  <a:pt x="16604095" y="163747"/>
                </a:lnTo>
                <a:lnTo>
                  <a:pt x="16676973" y="167669"/>
                </a:lnTo>
                <a:lnTo>
                  <a:pt x="16744880" y="171558"/>
                </a:lnTo>
                <a:lnTo>
                  <a:pt x="16807721" y="175411"/>
                </a:lnTo>
                <a:lnTo>
                  <a:pt x="16865402" y="179225"/>
                </a:lnTo>
                <a:lnTo>
                  <a:pt x="16951000" y="185476"/>
                </a:lnTo>
                <a:lnTo>
                  <a:pt x="17009338" y="190412"/>
                </a:lnTo>
                <a:lnTo>
                  <a:pt x="17067295" y="195919"/>
                </a:lnTo>
                <a:lnTo>
                  <a:pt x="17124869" y="201993"/>
                </a:lnTo>
                <a:lnTo>
                  <a:pt x="17182063" y="208628"/>
                </a:lnTo>
                <a:lnTo>
                  <a:pt x="17238877" y="215821"/>
                </a:lnTo>
                <a:lnTo>
                  <a:pt x="17295311" y="223566"/>
                </a:lnTo>
                <a:lnTo>
                  <a:pt x="17351366" y="231859"/>
                </a:lnTo>
                <a:lnTo>
                  <a:pt x="17407043" y="240696"/>
                </a:lnTo>
                <a:lnTo>
                  <a:pt x="17462343" y="250070"/>
                </a:lnTo>
                <a:lnTo>
                  <a:pt x="17517267" y="259979"/>
                </a:lnTo>
                <a:lnTo>
                  <a:pt x="17571814" y="270416"/>
                </a:lnTo>
                <a:lnTo>
                  <a:pt x="17625986" y="281378"/>
                </a:lnTo>
                <a:lnTo>
                  <a:pt x="17679784" y="292859"/>
                </a:lnTo>
                <a:lnTo>
                  <a:pt x="17733208" y="304855"/>
                </a:lnTo>
                <a:lnTo>
                  <a:pt x="17786259" y="317361"/>
                </a:lnTo>
                <a:lnTo>
                  <a:pt x="17838938" y="330373"/>
                </a:lnTo>
                <a:lnTo>
                  <a:pt x="17891245" y="343886"/>
                </a:lnTo>
                <a:lnTo>
                  <a:pt x="17943181" y="357895"/>
                </a:lnTo>
                <a:lnTo>
                  <a:pt x="17994747" y="372395"/>
                </a:lnTo>
                <a:lnTo>
                  <a:pt x="18045944" y="387382"/>
                </a:lnTo>
                <a:lnTo>
                  <a:pt x="18096772" y="402851"/>
                </a:lnTo>
                <a:lnTo>
                  <a:pt x="18147231" y="418797"/>
                </a:lnTo>
                <a:lnTo>
                  <a:pt x="18197324" y="435216"/>
                </a:lnTo>
                <a:lnTo>
                  <a:pt x="18247050" y="452102"/>
                </a:lnTo>
                <a:lnTo>
                  <a:pt x="18288000" y="466496"/>
                </a:lnTo>
                <a:lnTo>
                  <a:pt x="18288000" y="3733839"/>
                </a:lnTo>
                <a:lnTo>
                  <a:pt x="0" y="3733839"/>
                </a:lnTo>
                <a:lnTo>
                  <a:pt x="0" y="34758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81617" y="4670881"/>
            <a:ext cx="3399790" cy="5286248"/>
            <a:chOff x="14881617" y="4670881"/>
            <a:chExt cx="3399790" cy="5286248"/>
          </a:xfrm>
        </p:grpSpPr>
        <p:sp>
          <p:nvSpPr>
            <p:cNvPr id="5" name="object 5"/>
            <p:cNvSpPr/>
            <p:nvPr/>
          </p:nvSpPr>
          <p:spPr>
            <a:xfrm>
              <a:off x="15644584" y="6618604"/>
              <a:ext cx="1805305" cy="3140710"/>
            </a:xfrm>
            <a:custGeom>
              <a:avLst/>
              <a:gdLst/>
              <a:ahLst/>
              <a:cxnLst/>
              <a:rect l="l" t="t" r="r" b="b"/>
              <a:pathLst>
                <a:path w="1805305" h="3140709">
                  <a:moveTo>
                    <a:pt x="730453" y="1379105"/>
                  </a:moveTo>
                  <a:lnTo>
                    <a:pt x="516559" y="75920"/>
                  </a:lnTo>
                  <a:lnTo>
                    <a:pt x="139014" y="98196"/>
                  </a:lnTo>
                  <a:lnTo>
                    <a:pt x="121170" y="118084"/>
                  </a:lnTo>
                  <a:lnTo>
                    <a:pt x="81775" y="180530"/>
                  </a:lnTo>
                  <a:lnTo>
                    <a:pt x="42011" y="289725"/>
                  </a:lnTo>
                  <a:lnTo>
                    <a:pt x="23088" y="449821"/>
                  </a:lnTo>
                  <a:lnTo>
                    <a:pt x="37858" y="700176"/>
                  </a:lnTo>
                  <a:lnTo>
                    <a:pt x="72250" y="1007922"/>
                  </a:lnTo>
                  <a:lnTo>
                    <a:pt x="107022" y="1268958"/>
                  </a:lnTo>
                  <a:lnTo>
                    <a:pt x="122885" y="1379105"/>
                  </a:lnTo>
                  <a:lnTo>
                    <a:pt x="730453" y="1379105"/>
                  </a:lnTo>
                  <a:close/>
                </a:path>
                <a:path w="1805305" h="3140709">
                  <a:moveTo>
                    <a:pt x="1734845" y="472071"/>
                  </a:moveTo>
                  <a:lnTo>
                    <a:pt x="1715909" y="311975"/>
                  </a:lnTo>
                  <a:lnTo>
                    <a:pt x="1676146" y="202793"/>
                  </a:lnTo>
                  <a:lnTo>
                    <a:pt x="1636750" y="140335"/>
                  </a:lnTo>
                  <a:lnTo>
                    <a:pt x="1618919" y="120446"/>
                  </a:lnTo>
                  <a:lnTo>
                    <a:pt x="1606842" y="105460"/>
                  </a:lnTo>
                  <a:lnTo>
                    <a:pt x="1566900" y="71285"/>
                  </a:lnTo>
                  <a:lnTo>
                    <a:pt x="1493532" y="34074"/>
                  </a:lnTo>
                  <a:lnTo>
                    <a:pt x="1381163" y="10007"/>
                  </a:lnTo>
                  <a:lnTo>
                    <a:pt x="1282192" y="4229"/>
                  </a:lnTo>
                  <a:lnTo>
                    <a:pt x="1172311" y="1244"/>
                  </a:lnTo>
                  <a:lnTo>
                    <a:pt x="1083183" y="152"/>
                  </a:lnTo>
                  <a:lnTo>
                    <a:pt x="1046441" y="0"/>
                  </a:lnTo>
                  <a:lnTo>
                    <a:pt x="1027468" y="1401368"/>
                  </a:lnTo>
                  <a:lnTo>
                    <a:pt x="1635036" y="1401368"/>
                  </a:lnTo>
                  <a:lnTo>
                    <a:pt x="1650911" y="1291209"/>
                  </a:lnTo>
                  <a:lnTo>
                    <a:pt x="1685671" y="1030185"/>
                  </a:lnTo>
                  <a:lnTo>
                    <a:pt x="1720062" y="722426"/>
                  </a:lnTo>
                  <a:lnTo>
                    <a:pt x="1734845" y="472071"/>
                  </a:lnTo>
                  <a:close/>
                </a:path>
                <a:path w="1805305" h="3140709">
                  <a:moveTo>
                    <a:pt x="1804847" y="2154517"/>
                  </a:moveTo>
                  <a:lnTo>
                    <a:pt x="0" y="2154517"/>
                  </a:lnTo>
                  <a:lnTo>
                    <a:pt x="0" y="2316950"/>
                  </a:lnTo>
                  <a:lnTo>
                    <a:pt x="53378" y="2316950"/>
                  </a:lnTo>
                  <a:lnTo>
                    <a:pt x="53378" y="3140405"/>
                  </a:lnTo>
                  <a:lnTo>
                    <a:pt x="192392" y="3140405"/>
                  </a:lnTo>
                  <a:lnTo>
                    <a:pt x="192392" y="2316950"/>
                  </a:lnTo>
                  <a:lnTo>
                    <a:pt x="1599006" y="2316950"/>
                  </a:lnTo>
                  <a:lnTo>
                    <a:pt x="1599006" y="3140405"/>
                  </a:lnTo>
                  <a:lnTo>
                    <a:pt x="1738020" y="3140405"/>
                  </a:lnTo>
                  <a:lnTo>
                    <a:pt x="1738020" y="2316950"/>
                  </a:lnTo>
                  <a:lnTo>
                    <a:pt x="1804847" y="2316950"/>
                  </a:lnTo>
                  <a:lnTo>
                    <a:pt x="1804847" y="2154517"/>
                  </a:lnTo>
                  <a:close/>
                </a:path>
              </a:pathLst>
            </a:custGeom>
            <a:solidFill>
              <a:srgbClr val="53A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58750" y="8788084"/>
              <a:ext cx="418465" cy="826135"/>
            </a:xfrm>
            <a:custGeom>
              <a:avLst/>
              <a:gdLst/>
              <a:ahLst/>
              <a:cxnLst/>
              <a:rect l="l" t="t" r="r" b="b"/>
              <a:pathLst>
                <a:path w="418465" h="826134">
                  <a:moveTo>
                    <a:pt x="393661" y="825640"/>
                  </a:moveTo>
                  <a:lnTo>
                    <a:pt x="91187" y="785580"/>
                  </a:lnTo>
                  <a:lnTo>
                    <a:pt x="56333" y="542915"/>
                  </a:lnTo>
                  <a:lnTo>
                    <a:pt x="27277" y="313507"/>
                  </a:lnTo>
                  <a:lnTo>
                    <a:pt x="7379" y="142649"/>
                  </a:lnTo>
                  <a:lnTo>
                    <a:pt x="0" y="75631"/>
                  </a:lnTo>
                  <a:lnTo>
                    <a:pt x="418125" y="0"/>
                  </a:lnTo>
                  <a:lnTo>
                    <a:pt x="393661" y="825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06595" y="9266415"/>
              <a:ext cx="514350" cy="571500"/>
            </a:xfrm>
            <a:custGeom>
              <a:avLst/>
              <a:gdLst/>
              <a:ahLst/>
              <a:cxnLst/>
              <a:rect l="l" t="t" r="r" b="b"/>
              <a:pathLst>
                <a:path w="514350" h="571500">
                  <a:moveTo>
                    <a:pt x="513765" y="505040"/>
                  </a:moveTo>
                  <a:lnTo>
                    <a:pt x="453402" y="432993"/>
                  </a:lnTo>
                  <a:lnTo>
                    <a:pt x="380949" y="372630"/>
                  </a:lnTo>
                  <a:lnTo>
                    <a:pt x="345808" y="347319"/>
                  </a:lnTo>
                  <a:lnTo>
                    <a:pt x="254431" y="335229"/>
                  </a:lnTo>
                  <a:lnTo>
                    <a:pt x="347687" y="283984"/>
                  </a:lnTo>
                  <a:lnTo>
                    <a:pt x="355701" y="13665"/>
                  </a:lnTo>
                  <a:lnTo>
                    <a:pt x="0" y="0"/>
                  </a:lnTo>
                  <a:lnTo>
                    <a:pt x="2540" y="26416"/>
                  </a:lnTo>
                  <a:lnTo>
                    <a:pt x="10414" y="96050"/>
                  </a:lnTo>
                  <a:lnTo>
                    <a:pt x="23901" y="194462"/>
                  </a:lnTo>
                  <a:lnTo>
                    <a:pt x="43319" y="307263"/>
                  </a:lnTo>
                  <a:lnTo>
                    <a:pt x="25539" y="434111"/>
                  </a:lnTo>
                  <a:lnTo>
                    <a:pt x="92570" y="463384"/>
                  </a:lnTo>
                  <a:lnTo>
                    <a:pt x="244894" y="523125"/>
                  </a:lnTo>
                  <a:lnTo>
                    <a:pt x="409295" y="571182"/>
                  </a:lnTo>
                  <a:lnTo>
                    <a:pt x="512610" y="565404"/>
                  </a:lnTo>
                  <a:lnTo>
                    <a:pt x="513765" y="505040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1104" y="9543637"/>
              <a:ext cx="107712" cy="91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object 9"/>
            <p:cNvSpPr/>
            <p:nvPr/>
          </p:nvSpPr>
          <p:spPr>
            <a:xfrm>
              <a:off x="15874793" y="8773115"/>
              <a:ext cx="418465" cy="826135"/>
            </a:xfrm>
            <a:custGeom>
              <a:avLst/>
              <a:gdLst/>
              <a:ahLst/>
              <a:cxnLst/>
              <a:rect l="l" t="t" r="r" b="b"/>
              <a:pathLst>
                <a:path w="418465" h="826134">
                  <a:moveTo>
                    <a:pt x="24469" y="825655"/>
                  </a:moveTo>
                  <a:lnTo>
                    <a:pt x="0" y="0"/>
                  </a:lnTo>
                  <a:lnTo>
                    <a:pt x="418131" y="75641"/>
                  </a:lnTo>
                  <a:lnTo>
                    <a:pt x="410750" y="142657"/>
                  </a:lnTo>
                  <a:lnTo>
                    <a:pt x="390850" y="313514"/>
                  </a:lnTo>
                  <a:lnTo>
                    <a:pt x="361792" y="542923"/>
                  </a:lnTo>
                  <a:lnTo>
                    <a:pt x="326938" y="785596"/>
                  </a:lnTo>
                  <a:lnTo>
                    <a:pt x="24469" y="82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83599" y="8815387"/>
              <a:ext cx="1508760" cy="135255"/>
            </a:xfrm>
            <a:custGeom>
              <a:avLst/>
              <a:gdLst/>
              <a:ahLst/>
              <a:cxnLst/>
              <a:rect l="l" t="t" r="r" b="b"/>
              <a:pathLst>
                <a:path w="1508759" h="135254">
                  <a:moveTo>
                    <a:pt x="671677" y="0"/>
                  </a:moveTo>
                  <a:lnTo>
                    <a:pt x="20015" y="0"/>
                  </a:lnTo>
                  <a:lnTo>
                    <a:pt x="0" y="100139"/>
                  </a:lnTo>
                  <a:lnTo>
                    <a:pt x="44132" y="79794"/>
                  </a:lnTo>
                  <a:lnTo>
                    <a:pt x="169595" y="47561"/>
                  </a:lnTo>
                  <a:lnTo>
                    <a:pt x="365937" y="46621"/>
                  </a:lnTo>
                  <a:lnTo>
                    <a:pt x="622744" y="120167"/>
                  </a:lnTo>
                  <a:lnTo>
                    <a:pt x="671677" y="0"/>
                  </a:lnTo>
                  <a:close/>
                </a:path>
                <a:path w="1508759" h="135254">
                  <a:moveTo>
                    <a:pt x="1508340" y="114884"/>
                  </a:moveTo>
                  <a:lnTo>
                    <a:pt x="1488313" y="14744"/>
                  </a:lnTo>
                  <a:lnTo>
                    <a:pt x="836650" y="14744"/>
                  </a:lnTo>
                  <a:lnTo>
                    <a:pt x="885583" y="134924"/>
                  </a:lnTo>
                  <a:lnTo>
                    <a:pt x="1142390" y="61379"/>
                  </a:lnTo>
                  <a:lnTo>
                    <a:pt x="1338745" y="62306"/>
                  </a:lnTo>
                  <a:lnTo>
                    <a:pt x="1464195" y="94551"/>
                  </a:lnTo>
                  <a:lnTo>
                    <a:pt x="1508340" y="114884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45765" y="5338650"/>
              <a:ext cx="1283335" cy="1551940"/>
            </a:xfrm>
            <a:custGeom>
              <a:avLst/>
              <a:gdLst/>
              <a:ahLst/>
              <a:cxnLst/>
              <a:rect l="l" t="t" r="r" b="b"/>
              <a:pathLst>
                <a:path w="1283334" h="1551940">
                  <a:moveTo>
                    <a:pt x="1015850" y="1551695"/>
                  </a:moveTo>
                  <a:lnTo>
                    <a:pt x="952462" y="1521712"/>
                  </a:lnTo>
                  <a:lnTo>
                    <a:pt x="798627" y="1440585"/>
                  </a:lnTo>
                  <a:lnTo>
                    <a:pt x="608839" y="1321543"/>
                  </a:lnTo>
                  <a:lnTo>
                    <a:pt x="437594" y="1177817"/>
                  </a:lnTo>
                  <a:lnTo>
                    <a:pt x="248542" y="913165"/>
                  </a:lnTo>
                  <a:lnTo>
                    <a:pt x="147066" y="662505"/>
                  </a:lnTo>
                  <a:lnTo>
                    <a:pt x="106058" y="475609"/>
                  </a:lnTo>
                  <a:lnTo>
                    <a:pt x="98413" y="402250"/>
                  </a:lnTo>
                  <a:lnTo>
                    <a:pt x="78813" y="368191"/>
                  </a:lnTo>
                  <a:lnTo>
                    <a:pt x="37946" y="291256"/>
                  </a:lnTo>
                  <a:lnTo>
                    <a:pt x="2709" y="209315"/>
                  </a:lnTo>
                  <a:lnTo>
                    <a:pt x="0" y="160234"/>
                  </a:lnTo>
                  <a:lnTo>
                    <a:pt x="26739" y="153398"/>
                  </a:lnTo>
                  <a:lnTo>
                    <a:pt x="56295" y="164404"/>
                  </a:lnTo>
                  <a:lnTo>
                    <a:pt x="80220" y="180417"/>
                  </a:lnTo>
                  <a:lnTo>
                    <a:pt x="90072" y="188606"/>
                  </a:lnTo>
                  <a:lnTo>
                    <a:pt x="81445" y="168160"/>
                  </a:lnTo>
                  <a:lnTo>
                    <a:pt x="66094" y="122677"/>
                  </a:lnTo>
                  <a:lnTo>
                    <a:pt x="59814" y="75943"/>
                  </a:lnTo>
                  <a:lnTo>
                    <a:pt x="78398" y="51741"/>
                  </a:lnTo>
                  <a:lnTo>
                    <a:pt x="111317" y="67180"/>
                  </a:lnTo>
                  <a:lnTo>
                    <a:pt x="136572" y="107656"/>
                  </a:lnTo>
                  <a:lnTo>
                    <a:pt x="152756" y="149384"/>
                  </a:lnTo>
                  <a:lnTo>
                    <a:pt x="158463" y="168579"/>
                  </a:lnTo>
                  <a:lnTo>
                    <a:pt x="159403" y="142004"/>
                  </a:lnTo>
                  <a:lnTo>
                    <a:pt x="164721" y="83664"/>
                  </a:lnTo>
                  <a:lnTo>
                    <a:pt x="178171" y="25636"/>
                  </a:lnTo>
                  <a:lnTo>
                    <a:pt x="203505" y="0"/>
                  </a:lnTo>
                  <a:lnTo>
                    <a:pt x="230924" y="28086"/>
                  </a:lnTo>
                  <a:lnTo>
                    <a:pt x="248960" y="88251"/>
                  </a:lnTo>
                  <a:lnTo>
                    <a:pt x="258864" y="148103"/>
                  </a:lnTo>
                  <a:lnTo>
                    <a:pt x="261888" y="175252"/>
                  </a:lnTo>
                  <a:lnTo>
                    <a:pt x="268664" y="152145"/>
                  </a:lnTo>
                  <a:lnTo>
                    <a:pt x="286073" y="103064"/>
                  </a:lnTo>
                  <a:lnTo>
                    <a:pt x="309737" y="58363"/>
                  </a:lnTo>
                  <a:lnTo>
                    <a:pt x="335280" y="48399"/>
                  </a:lnTo>
                  <a:lnTo>
                    <a:pt x="349354" y="86946"/>
                  </a:lnTo>
                  <a:lnTo>
                    <a:pt x="347790" y="148965"/>
                  </a:lnTo>
                  <a:lnTo>
                    <a:pt x="339971" y="206601"/>
                  </a:lnTo>
                  <a:lnTo>
                    <a:pt x="335280" y="232003"/>
                  </a:lnTo>
                  <a:lnTo>
                    <a:pt x="349197" y="215520"/>
                  </a:lnTo>
                  <a:lnTo>
                    <a:pt x="381568" y="182764"/>
                  </a:lnTo>
                  <a:lnTo>
                    <a:pt x="418318" y="158772"/>
                  </a:lnTo>
                  <a:lnTo>
                    <a:pt x="445372" y="168579"/>
                  </a:lnTo>
                  <a:lnTo>
                    <a:pt x="435416" y="220111"/>
                  </a:lnTo>
                  <a:lnTo>
                    <a:pt x="390743" y="287917"/>
                  </a:lnTo>
                  <a:lnTo>
                    <a:pt x="341691" y="346961"/>
                  </a:lnTo>
                  <a:lnTo>
                    <a:pt x="318599" y="372205"/>
                  </a:lnTo>
                  <a:lnTo>
                    <a:pt x="322665" y="408822"/>
                  </a:lnTo>
                  <a:lnTo>
                    <a:pt x="353628" y="509908"/>
                  </a:lnTo>
                  <a:lnTo>
                    <a:pt x="439638" y="662318"/>
                  </a:lnTo>
                  <a:lnTo>
                    <a:pt x="608841" y="852909"/>
                  </a:lnTo>
                  <a:lnTo>
                    <a:pt x="664570" y="902217"/>
                  </a:lnTo>
                  <a:lnTo>
                    <a:pt x="721267" y="947564"/>
                  </a:lnTo>
                  <a:lnTo>
                    <a:pt x="778335" y="989059"/>
                  </a:lnTo>
                  <a:lnTo>
                    <a:pt x="835178" y="1026807"/>
                  </a:lnTo>
                  <a:lnTo>
                    <a:pt x="891200" y="1060918"/>
                  </a:lnTo>
                  <a:lnTo>
                    <a:pt x="945805" y="1091498"/>
                  </a:lnTo>
                  <a:lnTo>
                    <a:pt x="998396" y="1118655"/>
                  </a:lnTo>
                  <a:lnTo>
                    <a:pt x="1048378" y="1142497"/>
                  </a:lnTo>
                  <a:lnTo>
                    <a:pt x="1095154" y="1163131"/>
                  </a:lnTo>
                  <a:lnTo>
                    <a:pt x="1138128" y="1180665"/>
                  </a:lnTo>
                  <a:lnTo>
                    <a:pt x="1176703" y="1195206"/>
                  </a:lnTo>
                  <a:lnTo>
                    <a:pt x="1238274" y="1215740"/>
                  </a:lnTo>
                  <a:lnTo>
                    <a:pt x="1275098" y="1225595"/>
                  </a:lnTo>
                  <a:lnTo>
                    <a:pt x="1282739" y="1226787"/>
                  </a:lnTo>
                  <a:lnTo>
                    <a:pt x="1015850" y="1551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64974" y="6574368"/>
              <a:ext cx="1315085" cy="1406525"/>
            </a:xfrm>
            <a:custGeom>
              <a:avLst/>
              <a:gdLst/>
              <a:ahLst/>
              <a:cxnLst/>
              <a:rect l="l" t="t" r="r" b="b"/>
              <a:pathLst>
                <a:path w="1315084" h="1406525">
                  <a:moveTo>
                    <a:pt x="1314244" y="1406458"/>
                  </a:moveTo>
                  <a:lnTo>
                    <a:pt x="924" y="1406458"/>
                  </a:lnTo>
                  <a:lnTo>
                    <a:pt x="0" y="1383561"/>
                  </a:lnTo>
                  <a:lnTo>
                    <a:pt x="1771" y="1319365"/>
                  </a:lnTo>
                  <a:lnTo>
                    <a:pt x="4354" y="1279061"/>
                  </a:lnTo>
                  <a:lnTo>
                    <a:pt x="7994" y="1233951"/>
                  </a:lnTo>
                  <a:lnTo>
                    <a:pt x="12632" y="1184533"/>
                  </a:lnTo>
                  <a:lnTo>
                    <a:pt x="18214" y="1131303"/>
                  </a:lnTo>
                  <a:lnTo>
                    <a:pt x="24682" y="1074760"/>
                  </a:lnTo>
                  <a:lnTo>
                    <a:pt x="31980" y="1015402"/>
                  </a:lnTo>
                  <a:lnTo>
                    <a:pt x="40051" y="953726"/>
                  </a:lnTo>
                  <a:lnTo>
                    <a:pt x="48839" y="890229"/>
                  </a:lnTo>
                  <a:lnTo>
                    <a:pt x="58287" y="825411"/>
                  </a:lnTo>
                  <a:lnTo>
                    <a:pt x="68338" y="759768"/>
                  </a:lnTo>
                  <a:lnTo>
                    <a:pt x="78936" y="693798"/>
                  </a:lnTo>
                  <a:lnTo>
                    <a:pt x="90025" y="627999"/>
                  </a:lnTo>
                  <a:lnTo>
                    <a:pt x="101547" y="562869"/>
                  </a:lnTo>
                  <a:lnTo>
                    <a:pt x="113446" y="498905"/>
                  </a:lnTo>
                  <a:lnTo>
                    <a:pt x="125666" y="436606"/>
                  </a:lnTo>
                  <a:lnTo>
                    <a:pt x="138150" y="376468"/>
                  </a:lnTo>
                  <a:lnTo>
                    <a:pt x="150841" y="318990"/>
                  </a:lnTo>
                  <a:lnTo>
                    <a:pt x="163682" y="264670"/>
                  </a:lnTo>
                  <a:lnTo>
                    <a:pt x="176618" y="214005"/>
                  </a:lnTo>
                  <a:lnTo>
                    <a:pt x="189592" y="167492"/>
                  </a:lnTo>
                  <a:lnTo>
                    <a:pt x="202546" y="125631"/>
                  </a:lnTo>
                  <a:lnTo>
                    <a:pt x="215425" y="88918"/>
                  </a:lnTo>
                  <a:lnTo>
                    <a:pt x="240730" y="32928"/>
                  </a:lnTo>
                  <a:lnTo>
                    <a:pt x="265054" y="3504"/>
                  </a:lnTo>
                  <a:lnTo>
                    <a:pt x="276706" y="0"/>
                  </a:lnTo>
                  <a:lnTo>
                    <a:pt x="850524" y="120148"/>
                  </a:lnTo>
                  <a:lnTo>
                    <a:pt x="952523" y="194267"/>
                  </a:lnTo>
                  <a:lnTo>
                    <a:pt x="1056425" y="300148"/>
                  </a:lnTo>
                  <a:lnTo>
                    <a:pt x="1174622" y="463672"/>
                  </a:lnTo>
                  <a:lnTo>
                    <a:pt x="1263995" y="720828"/>
                  </a:lnTo>
                  <a:lnTo>
                    <a:pt x="1304484" y="1032706"/>
                  </a:lnTo>
                  <a:lnTo>
                    <a:pt x="1314947" y="1295763"/>
                  </a:lnTo>
                  <a:lnTo>
                    <a:pt x="1314244" y="1406458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81617" y="7922970"/>
              <a:ext cx="3399790" cy="925830"/>
            </a:xfrm>
            <a:custGeom>
              <a:avLst/>
              <a:gdLst/>
              <a:ahLst/>
              <a:cxnLst/>
              <a:rect l="l" t="t" r="r" b="b"/>
              <a:pathLst>
                <a:path w="3399790" h="925829">
                  <a:moveTo>
                    <a:pt x="3338787" y="925786"/>
                  </a:moveTo>
                  <a:lnTo>
                    <a:pt x="52739" y="907156"/>
                  </a:lnTo>
                  <a:lnTo>
                    <a:pt x="0" y="543004"/>
                  </a:lnTo>
                  <a:lnTo>
                    <a:pt x="377289" y="0"/>
                  </a:lnTo>
                  <a:lnTo>
                    <a:pt x="2888473" y="0"/>
                  </a:lnTo>
                  <a:lnTo>
                    <a:pt x="3399639" y="565263"/>
                  </a:lnTo>
                  <a:lnTo>
                    <a:pt x="3338787" y="925786"/>
                  </a:lnTo>
                  <a:close/>
                </a:path>
              </a:pathLst>
            </a:custGeom>
            <a:solidFill>
              <a:srgbClr val="53A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31300" y="9251441"/>
              <a:ext cx="514350" cy="571500"/>
            </a:xfrm>
            <a:custGeom>
              <a:avLst/>
              <a:gdLst/>
              <a:ahLst/>
              <a:cxnLst/>
              <a:rect l="l" t="t" r="r" b="b"/>
              <a:pathLst>
                <a:path w="514350" h="571500">
                  <a:moveTo>
                    <a:pt x="513778" y="0"/>
                  </a:moveTo>
                  <a:lnTo>
                    <a:pt x="158064" y="13677"/>
                  </a:lnTo>
                  <a:lnTo>
                    <a:pt x="166077" y="283984"/>
                  </a:lnTo>
                  <a:lnTo>
                    <a:pt x="259295" y="335241"/>
                  </a:lnTo>
                  <a:lnTo>
                    <a:pt x="167957" y="347332"/>
                  </a:lnTo>
                  <a:lnTo>
                    <a:pt x="132816" y="372643"/>
                  </a:lnTo>
                  <a:lnTo>
                    <a:pt x="60363" y="433006"/>
                  </a:lnTo>
                  <a:lnTo>
                    <a:pt x="0" y="505053"/>
                  </a:lnTo>
                  <a:lnTo>
                    <a:pt x="1143" y="565429"/>
                  </a:lnTo>
                  <a:lnTo>
                    <a:pt x="104457" y="571195"/>
                  </a:lnTo>
                  <a:lnTo>
                    <a:pt x="268871" y="523151"/>
                  </a:lnTo>
                  <a:lnTo>
                    <a:pt x="421182" y="463410"/>
                  </a:lnTo>
                  <a:lnTo>
                    <a:pt x="488226" y="434124"/>
                  </a:lnTo>
                  <a:lnTo>
                    <a:pt x="470420" y="307276"/>
                  </a:lnTo>
                  <a:lnTo>
                    <a:pt x="489864" y="194487"/>
                  </a:lnTo>
                  <a:lnTo>
                    <a:pt x="503364" y="96062"/>
                  </a:lnTo>
                  <a:lnTo>
                    <a:pt x="511225" y="26416"/>
                  </a:lnTo>
                  <a:lnTo>
                    <a:pt x="513778" y="0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82853" y="9528669"/>
              <a:ext cx="107712" cy="912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97392" y="4670881"/>
              <a:ext cx="1811743" cy="37499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object 17"/>
            <p:cNvSpPr/>
            <p:nvPr/>
          </p:nvSpPr>
          <p:spPr>
            <a:xfrm>
              <a:off x="14945118" y="8788094"/>
              <a:ext cx="3213735" cy="1169035"/>
            </a:xfrm>
            <a:custGeom>
              <a:avLst/>
              <a:gdLst/>
              <a:ahLst/>
              <a:cxnLst/>
              <a:rect l="l" t="t" r="r" b="b"/>
              <a:pathLst>
                <a:path w="3213734" h="1169034">
                  <a:moveTo>
                    <a:pt x="222402" y="27292"/>
                  </a:moveTo>
                  <a:lnTo>
                    <a:pt x="111201" y="42037"/>
                  </a:lnTo>
                  <a:lnTo>
                    <a:pt x="0" y="1168971"/>
                  </a:lnTo>
                  <a:lnTo>
                    <a:pt x="177927" y="1168971"/>
                  </a:lnTo>
                  <a:lnTo>
                    <a:pt x="222402" y="27292"/>
                  </a:lnTo>
                  <a:close/>
                </a:path>
                <a:path w="3213734" h="1169034">
                  <a:moveTo>
                    <a:pt x="3213379" y="1141679"/>
                  </a:moveTo>
                  <a:lnTo>
                    <a:pt x="3102178" y="14732"/>
                  </a:lnTo>
                  <a:lnTo>
                    <a:pt x="2990977" y="0"/>
                  </a:lnTo>
                  <a:lnTo>
                    <a:pt x="3035452" y="1141679"/>
                  </a:lnTo>
                  <a:lnTo>
                    <a:pt x="3213379" y="1141679"/>
                  </a:lnTo>
                  <a:close/>
                </a:path>
              </a:pathLst>
            </a:custGeom>
            <a:solidFill>
              <a:srgbClr val="53A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38144" y="8481899"/>
              <a:ext cx="3321685" cy="52069"/>
            </a:xfrm>
            <a:custGeom>
              <a:avLst/>
              <a:gdLst/>
              <a:ahLst/>
              <a:cxnLst/>
              <a:rect l="l" t="t" r="r" b="b"/>
              <a:pathLst>
                <a:path w="3321684" h="52070">
                  <a:moveTo>
                    <a:pt x="2923975" y="51595"/>
                  </a:moveTo>
                  <a:lnTo>
                    <a:pt x="2438509" y="51111"/>
                  </a:lnTo>
                  <a:lnTo>
                    <a:pt x="1660622" y="45705"/>
                  </a:lnTo>
                  <a:lnTo>
                    <a:pt x="957605" y="36552"/>
                  </a:lnTo>
                  <a:lnTo>
                    <a:pt x="458843" y="27286"/>
                  </a:lnTo>
                  <a:lnTo>
                    <a:pt x="149017" y="19988"/>
                  </a:lnTo>
                  <a:lnTo>
                    <a:pt x="3041" y="15946"/>
                  </a:lnTo>
                  <a:lnTo>
                    <a:pt x="0" y="12721"/>
                  </a:lnTo>
                  <a:lnTo>
                    <a:pt x="205" y="5064"/>
                  </a:lnTo>
                  <a:lnTo>
                    <a:pt x="3299" y="2062"/>
                  </a:lnTo>
                  <a:lnTo>
                    <a:pt x="7054" y="2030"/>
                  </a:lnTo>
                  <a:lnTo>
                    <a:pt x="149207" y="963"/>
                  </a:lnTo>
                  <a:lnTo>
                    <a:pt x="397672" y="0"/>
                  </a:lnTo>
                  <a:lnTo>
                    <a:pt x="957968" y="720"/>
                  </a:lnTo>
                  <a:lnTo>
                    <a:pt x="1661025" y="5761"/>
                  </a:lnTo>
                  <a:lnTo>
                    <a:pt x="2326018" y="14279"/>
                  </a:lnTo>
                  <a:lnTo>
                    <a:pt x="2862804" y="24051"/>
                  </a:lnTo>
                  <a:lnTo>
                    <a:pt x="3172630" y="31430"/>
                  </a:lnTo>
                  <a:lnTo>
                    <a:pt x="3318606" y="35526"/>
                  </a:lnTo>
                  <a:lnTo>
                    <a:pt x="3321647" y="38745"/>
                  </a:lnTo>
                  <a:lnTo>
                    <a:pt x="3321435" y="46400"/>
                  </a:lnTo>
                  <a:lnTo>
                    <a:pt x="3318346" y="49395"/>
                  </a:lnTo>
                  <a:lnTo>
                    <a:pt x="3172445" y="50544"/>
                  </a:lnTo>
                  <a:lnTo>
                    <a:pt x="2923975" y="51595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4684689" y="3542283"/>
            <a:ext cx="544195" cy="391795"/>
            <a:chOff x="14684689" y="3542283"/>
            <a:chExt cx="544195" cy="391795"/>
          </a:xfrm>
        </p:grpSpPr>
        <p:sp>
          <p:nvSpPr>
            <p:cNvPr id="31" name="object 31"/>
            <p:cNvSpPr/>
            <p:nvPr/>
          </p:nvSpPr>
          <p:spPr>
            <a:xfrm>
              <a:off x="14754693" y="3542283"/>
              <a:ext cx="474345" cy="391795"/>
            </a:xfrm>
            <a:custGeom>
              <a:avLst/>
              <a:gdLst/>
              <a:ahLst/>
              <a:cxnLst/>
              <a:rect l="l" t="t" r="r" b="b"/>
              <a:pathLst>
                <a:path w="474344" h="391795">
                  <a:moveTo>
                    <a:pt x="37856" y="367920"/>
                  </a:moveTo>
                  <a:lnTo>
                    <a:pt x="0" y="251655"/>
                  </a:lnTo>
                  <a:lnTo>
                    <a:pt x="274744" y="21910"/>
                  </a:lnTo>
                  <a:lnTo>
                    <a:pt x="298621" y="6120"/>
                  </a:lnTo>
                  <a:lnTo>
                    <a:pt x="328629" y="0"/>
                  </a:lnTo>
                  <a:lnTo>
                    <a:pt x="356237" y="5272"/>
                  </a:lnTo>
                  <a:lnTo>
                    <a:pt x="372912" y="23662"/>
                  </a:lnTo>
                  <a:lnTo>
                    <a:pt x="473849" y="331356"/>
                  </a:lnTo>
                  <a:lnTo>
                    <a:pt x="471319" y="356232"/>
                  </a:lnTo>
                  <a:lnTo>
                    <a:pt x="452256" y="377060"/>
                  </a:lnTo>
                  <a:lnTo>
                    <a:pt x="424506" y="390089"/>
                  </a:lnTo>
                  <a:lnTo>
                    <a:pt x="395920" y="391570"/>
                  </a:lnTo>
                  <a:lnTo>
                    <a:pt x="37857" y="367920"/>
                  </a:lnTo>
                  <a:close/>
                </a:path>
              </a:pathLst>
            </a:custGeom>
            <a:solidFill>
              <a:srgbClr val="D9B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4689" y="3789845"/>
              <a:ext cx="114274" cy="12070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5040815" y="2817224"/>
            <a:ext cx="2414905" cy="1118235"/>
            <a:chOff x="15040815" y="2817224"/>
            <a:chExt cx="2414905" cy="1118235"/>
          </a:xfrm>
        </p:grpSpPr>
        <p:sp>
          <p:nvSpPr>
            <p:cNvPr id="34" name="object 34"/>
            <p:cNvSpPr/>
            <p:nvPr/>
          </p:nvSpPr>
          <p:spPr>
            <a:xfrm>
              <a:off x="17009912" y="2817224"/>
              <a:ext cx="445770" cy="474980"/>
            </a:xfrm>
            <a:custGeom>
              <a:avLst/>
              <a:gdLst/>
              <a:ahLst/>
              <a:cxnLst/>
              <a:rect l="l" t="t" r="r" b="b"/>
              <a:pathLst>
                <a:path w="445769" h="474979">
                  <a:moveTo>
                    <a:pt x="106988" y="456402"/>
                  </a:moveTo>
                  <a:lnTo>
                    <a:pt x="96633" y="438105"/>
                  </a:lnTo>
                  <a:lnTo>
                    <a:pt x="2397" y="148746"/>
                  </a:lnTo>
                  <a:lnTo>
                    <a:pt x="0" y="127851"/>
                  </a:lnTo>
                  <a:lnTo>
                    <a:pt x="5588" y="108350"/>
                  </a:lnTo>
                  <a:lnTo>
                    <a:pt x="18068" y="92372"/>
                  </a:lnTo>
                  <a:lnTo>
                    <a:pt x="36342" y="82046"/>
                  </a:lnTo>
                  <a:lnTo>
                    <a:pt x="282063" y="2372"/>
                  </a:lnTo>
                  <a:lnTo>
                    <a:pt x="302958" y="0"/>
                  </a:lnTo>
                  <a:lnTo>
                    <a:pt x="322460" y="5611"/>
                  </a:lnTo>
                  <a:lnTo>
                    <a:pt x="338427" y="18100"/>
                  </a:lnTo>
                  <a:lnTo>
                    <a:pt x="348718" y="36362"/>
                  </a:lnTo>
                  <a:lnTo>
                    <a:pt x="442949" y="325881"/>
                  </a:lnTo>
                  <a:lnTo>
                    <a:pt x="445399" y="346731"/>
                  </a:lnTo>
                  <a:lnTo>
                    <a:pt x="439838" y="366209"/>
                  </a:lnTo>
                  <a:lnTo>
                    <a:pt x="427368" y="382179"/>
                  </a:lnTo>
                  <a:lnTo>
                    <a:pt x="409095" y="392504"/>
                  </a:lnTo>
                  <a:lnTo>
                    <a:pt x="163374" y="472178"/>
                  </a:lnTo>
                  <a:lnTo>
                    <a:pt x="142489" y="474539"/>
                  </a:lnTo>
                  <a:lnTo>
                    <a:pt x="122984" y="468914"/>
                  </a:lnTo>
                  <a:lnTo>
                    <a:pt x="106988" y="456402"/>
                  </a:lnTo>
                  <a:close/>
                </a:path>
              </a:pathLst>
            </a:custGeom>
            <a:solidFill>
              <a:srgbClr val="EF2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040815" y="2966364"/>
              <a:ext cx="1958339" cy="969010"/>
            </a:xfrm>
            <a:custGeom>
              <a:avLst/>
              <a:gdLst/>
              <a:ahLst/>
              <a:cxnLst/>
              <a:rect l="l" t="t" r="r" b="b"/>
              <a:pathLst>
                <a:path w="1958340" h="969010">
                  <a:moveTo>
                    <a:pt x="0" y="587805"/>
                  </a:moveTo>
                  <a:lnTo>
                    <a:pt x="609" y="587599"/>
                  </a:lnTo>
                  <a:lnTo>
                    <a:pt x="6043" y="584220"/>
                  </a:lnTo>
                  <a:lnTo>
                    <a:pt x="6743" y="583937"/>
                  </a:lnTo>
                  <a:lnTo>
                    <a:pt x="1795599" y="2399"/>
                  </a:lnTo>
                  <a:lnTo>
                    <a:pt x="1816362" y="0"/>
                  </a:lnTo>
                  <a:lnTo>
                    <a:pt x="1835755" y="5548"/>
                  </a:lnTo>
                  <a:lnTo>
                    <a:pt x="1851656" y="17969"/>
                  </a:lnTo>
                  <a:lnTo>
                    <a:pt x="1861940" y="36185"/>
                  </a:lnTo>
                  <a:lnTo>
                    <a:pt x="1955413" y="323364"/>
                  </a:lnTo>
                  <a:lnTo>
                    <a:pt x="1957794" y="344070"/>
                  </a:lnTo>
                  <a:lnTo>
                    <a:pt x="1952250" y="363402"/>
                  </a:lnTo>
                  <a:lnTo>
                    <a:pt x="1939876" y="379248"/>
                  </a:lnTo>
                  <a:lnTo>
                    <a:pt x="1921767" y="389495"/>
                  </a:lnTo>
                  <a:lnTo>
                    <a:pt x="325590" y="905707"/>
                  </a:lnTo>
                  <a:lnTo>
                    <a:pt x="69535" y="605659"/>
                  </a:lnTo>
                  <a:lnTo>
                    <a:pt x="0" y="587805"/>
                  </a:lnTo>
                  <a:close/>
                </a:path>
                <a:path w="1958340" h="969010">
                  <a:moveTo>
                    <a:pt x="24721" y="660725"/>
                  </a:moveTo>
                  <a:lnTo>
                    <a:pt x="69535" y="605659"/>
                  </a:lnTo>
                  <a:lnTo>
                    <a:pt x="325590" y="905707"/>
                  </a:lnTo>
                  <a:lnTo>
                    <a:pt x="295949" y="915293"/>
                  </a:lnTo>
                  <a:lnTo>
                    <a:pt x="106495" y="693289"/>
                  </a:lnTo>
                  <a:lnTo>
                    <a:pt x="24721" y="660725"/>
                  </a:lnTo>
                  <a:close/>
                </a:path>
                <a:path w="1958340" h="969010">
                  <a:moveTo>
                    <a:pt x="59227" y="762398"/>
                  </a:moveTo>
                  <a:lnTo>
                    <a:pt x="106495" y="693289"/>
                  </a:lnTo>
                  <a:lnTo>
                    <a:pt x="295949" y="915293"/>
                  </a:lnTo>
                  <a:lnTo>
                    <a:pt x="261635" y="926391"/>
                  </a:lnTo>
                  <a:lnTo>
                    <a:pt x="144042" y="788594"/>
                  </a:lnTo>
                  <a:lnTo>
                    <a:pt x="59227" y="762398"/>
                  </a:lnTo>
                  <a:close/>
                </a:path>
                <a:path w="1958340" h="969010">
                  <a:moveTo>
                    <a:pt x="95515" y="869468"/>
                  </a:moveTo>
                  <a:lnTo>
                    <a:pt x="144042" y="788594"/>
                  </a:lnTo>
                  <a:lnTo>
                    <a:pt x="261635" y="926391"/>
                  </a:lnTo>
                  <a:lnTo>
                    <a:pt x="217236" y="940750"/>
                  </a:lnTo>
                  <a:lnTo>
                    <a:pt x="177015" y="893619"/>
                  </a:lnTo>
                  <a:lnTo>
                    <a:pt x="95515" y="869468"/>
                  </a:lnTo>
                  <a:close/>
                </a:path>
                <a:path w="1958340" h="969010">
                  <a:moveTo>
                    <a:pt x="129117" y="968611"/>
                  </a:moveTo>
                  <a:lnTo>
                    <a:pt x="177015" y="893619"/>
                  </a:lnTo>
                  <a:lnTo>
                    <a:pt x="217236" y="940750"/>
                  </a:lnTo>
                  <a:lnTo>
                    <a:pt x="133848" y="967718"/>
                  </a:lnTo>
                  <a:lnTo>
                    <a:pt x="129726" y="968405"/>
                  </a:lnTo>
                  <a:lnTo>
                    <a:pt x="129117" y="968611"/>
                  </a:lnTo>
                  <a:close/>
                </a:path>
              </a:pathLst>
            </a:custGeom>
            <a:solidFill>
              <a:srgbClr val="ED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16608" y="2893287"/>
              <a:ext cx="375285" cy="470534"/>
            </a:xfrm>
            <a:custGeom>
              <a:avLst/>
              <a:gdLst/>
              <a:ahLst/>
              <a:cxnLst/>
              <a:rect l="l" t="t" r="r" b="b"/>
              <a:pathLst>
                <a:path w="375284" h="470535">
                  <a:moveTo>
                    <a:pt x="126890" y="470368"/>
                  </a:moveTo>
                  <a:lnTo>
                    <a:pt x="0" y="80587"/>
                  </a:lnTo>
                  <a:lnTo>
                    <a:pt x="248080" y="0"/>
                  </a:lnTo>
                  <a:lnTo>
                    <a:pt x="375112" y="390131"/>
                  </a:lnTo>
                  <a:lnTo>
                    <a:pt x="128523" y="470075"/>
                  </a:lnTo>
                  <a:lnTo>
                    <a:pt x="126890" y="470368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84025" y="3843191"/>
            <a:ext cx="1322947" cy="77425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573288" y="1214410"/>
            <a:ext cx="322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Заполните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таблицу</a:t>
            </a:r>
            <a:endParaRPr lang="ru-RU" sz="4400" b="1" dirty="0">
              <a:latin typeface="Palatino Linotype" pitchFamily="18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571440" y="428592"/>
          <a:ext cx="13858971" cy="92155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19657"/>
                <a:gridCol w="4619657"/>
                <a:gridCol w="4619657"/>
              </a:tblGrid>
              <a:tr h="161793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Вид информации</a:t>
                      </a:r>
                      <a:endParaRPr lang="ru-RU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Чувство</a:t>
                      </a:r>
                      <a:endParaRPr lang="ru-RU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Орган</a:t>
                      </a:r>
                      <a:endParaRPr lang="ru-RU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51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Визуальная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Глаза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51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Аудиальная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51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Вкусовая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Вкус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51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Осязательная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Кожа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51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Обонятельная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Palatino Linotype" pitchFamily="18" charset="0"/>
                        </a:rPr>
                        <a:t>Обоняние</a:t>
                      </a:r>
                      <a:endParaRPr lang="ru-RU" sz="4000" b="1" dirty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04" y="8072458"/>
            <a:ext cx="2786082" cy="221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4066" y="8572524"/>
            <a:ext cx="2107773" cy="119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5"/>
          <p:cNvSpPr/>
          <p:nvPr/>
        </p:nvSpPr>
        <p:spPr>
          <a:xfrm>
            <a:off x="10144132" y="1785914"/>
            <a:ext cx="1019399" cy="1285884"/>
          </a:xfrm>
          <a:custGeom>
            <a:avLst/>
            <a:gdLst/>
            <a:ahLst/>
            <a:cxnLst/>
            <a:rect l="l" t="t" r="r" b="b"/>
            <a:pathLst>
              <a:path w="1431290" h="1976754">
                <a:moveTo>
                  <a:pt x="1430782" y="355066"/>
                </a:moveTo>
                <a:lnTo>
                  <a:pt x="874699" y="0"/>
                </a:lnTo>
                <a:lnTo>
                  <a:pt x="871435" y="4686"/>
                </a:lnTo>
                <a:lnTo>
                  <a:pt x="869010" y="8470"/>
                </a:lnTo>
                <a:lnTo>
                  <a:pt x="191198" y="1321015"/>
                </a:lnTo>
                <a:lnTo>
                  <a:pt x="187744" y="1329728"/>
                </a:lnTo>
                <a:lnTo>
                  <a:pt x="51041" y="1242428"/>
                </a:lnTo>
                <a:lnTo>
                  <a:pt x="50088" y="1241996"/>
                </a:lnTo>
                <a:lnTo>
                  <a:pt x="49022" y="1241602"/>
                </a:lnTo>
                <a:lnTo>
                  <a:pt x="47599" y="1241171"/>
                </a:lnTo>
                <a:lnTo>
                  <a:pt x="46113" y="1240980"/>
                </a:lnTo>
                <a:lnTo>
                  <a:pt x="44640" y="1241082"/>
                </a:lnTo>
                <a:lnTo>
                  <a:pt x="42938" y="1241234"/>
                </a:lnTo>
                <a:lnTo>
                  <a:pt x="41363" y="1241640"/>
                </a:lnTo>
                <a:lnTo>
                  <a:pt x="39916" y="1242428"/>
                </a:lnTo>
                <a:lnTo>
                  <a:pt x="38404" y="1243164"/>
                </a:lnTo>
                <a:lnTo>
                  <a:pt x="37033" y="1244282"/>
                </a:lnTo>
                <a:lnTo>
                  <a:pt x="34048" y="1248956"/>
                </a:lnTo>
                <a:lnTo>
                  <a:pt x="33616" y="1250530"/>
                </a:lnTo>
                <a:lnTo>
                  <a:pt x="33388" y="1251610"/>
                </a:lnTo>
                <a:lnTo>
                  <a:pt x="33413" y="1252766"/>
                </a:lnTo>
                <a:lnTo>
                  <a:pt x="0" y="1964499"/>
                </a:lnTo>
                <a:lnTo>
                  <a:pt x="63" y="1965579"/>
                </a:lnTo>
                <a:lnTo>
                  <a:pt x="304" y="1966671"/>
                </a:lnTo>
                <a:lnTo>
                  <a:pt x="571" y="1968169"/>
                </a:lnTo>
                <a:lnTo>
                  <a:pt x="11671" y="1976208"/>
                </a:lnTo>
                <a:lnTo>
                  <a:pt x="13169" y="1976208"/>
                </a:lnTo>
                <a:lnTo>
                  <a:pt x="14541" y="1975853"/>
                </a:lnTo>
                <a:lnTo>
                  <a:pt x="15735" y="1975586"/>
                </a:lnTo>
                <a:lnTo>
                  <a:pt x="16751" y="1975180"/>
                </a:lnTo>
                <a:lnTo>
                  <a:pt x="48260" y="1958733"/>
                </a:lnTo>
                <a:lnTo>
                  <a:pt x="642467" y="1648574"/>
                </a:lnTo>
                <a:lnTo>
                  <a:pt x="648423" y="1645462"/>
                </a:lnTo>
                <a:lnTo>
                  <a:pt x="649363" y="1645018"/>
                </a:lnTo>
                <a:lnTo>
                  <a:pt x="655015" y="1635264"/>
                </a:lnTo>
                <a:lnTo>
                  <a:pt x="655167" y="1633562"/>
                </a:lnTo>
                <a:lnTo>
                  <a:pt x="654850" y="1631848"/>
                </a:lnTo>
                <a:lnTo>
                  <a:pt x="654227" y="1630311"/>
                </a:lnTo>
                <a:lnTo>
                  <a:pt x="653694" y="1628927"/>
                </a:lnTo>
                <a:lnTo>
                  <a:pt x="513600" y="1537792"/>
                </a:lnTo>
                <a:lnTo>
                  <a:pt x="519709" y="1531366"/>
                </a:lnTo>
                <a:lnTo>
                  <a:pt x="1425511" y="363816"/>
                </a:lnTo>
                <a:lnTo>
                  <a:pt x="1427314" y="361111"/>
                </a:lnTo>
                <a:lnTo>
                  <a:pt x="1427911" y="360006"/>
                </a:lnTo>
                <a:lnTo>
                  <a:pt x="1430782" y="355066"/>
                </a:lnTo>
                <a:close/>
              </a:path>
            </a:pathLst>
          </a:custGeom>
          <a:solidFill>
            <a:srgbClr val="7DAB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86084" y="285716"/>
            <a:ext cx="1176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В каком виде представлена информация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в следующих примерах</a:t>
            </a:r>
            <a:endParaRPr lang="ru-RU" sz="4400" b="1" dirty="0"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42" y="3643302"/>
            <a:ext cx="6000792" cy="4214842"/>
          </a:xfrm>
          <a:prstGeom prst="rect">
            <a:avLst/>
          </a:prstGeom>
          <a:solidFill>
            <a:srgbClr val="D678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Письмо другу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Картина на стене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Радиопередача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Таблица умножения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Часы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alatino Linotype" pitchFamily="18" charset="0"/>
              </a:rPr>
              <a:t>Видео с субтитрами</a:t>
            </a:r>
            <a:endParaRPr lang="ru-RU" sz="4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02" y="2071666"/>
            <a:ext cx="5357850" cy="1428760"/>
          </a:xfrm>
          <a:prstGeom prst="rect">
            <a:avLst/>
          </a:prstGeom>
          <a:solidFill>
            <a:srgbClr val="D678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 восприятию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73024" y="2143104"/>
            <a:ext cx="5357850" cy="1428760"/>
          </a:xfrm>
          <a:prstGeom prst="rect">
            <a:avLst/>
          </a:prstGeom>
          <a:solidFill>
            <a:srgbClr val="D678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 форме представления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630" y="3714740"/>
            <a:ext cx="43364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Визуальная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Аудиальная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Вкусовая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Обонятельная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Осязательная </a:t>
            </a:r>
            <a:endParaRPr lang="ru-RU" sz="4400" b="1" dirty="0">
              <a:latin typeface="Palatino Linotyp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58842" y="3857616"/>
            <a:ext cx="392447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Текстовая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Звуковая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Числовая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Тактильная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Смешанная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Графическая</a:t>
            </a: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Видео </a:t>
            </a:r>
            <a:endParaRPr lang="ru-RU" sz="4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5108" y="6786574"/>
            <a:ext cx="5004645" cy="3500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 rot="20972749">
            <a:off x="656166" y="626502"/>
            <a:ext cx="2286016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14646" y="214278"/>
            <a:ext cx="119891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 какому типу информации по сфере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жизнедеятельности относятся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приведенные иллюстрации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 rot="584889">
            <a:off x="15359106" y="857220"/>
            <a:ext cx="2179211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786414" y="3071798"/>
            <a:ext cx="680506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atin typeface="Palatino Linotype" pitchFamily="18" charset="0"/>
              </a:rPr>
              <a:t>Бытовая</a:t>
            </a:r>
          </a:p>
          <a:p>
            <a:pPr algn="ctr"/>
            <a:r>
              <a:rPr lang="ru-RU" sz="4200" b="1" dirty="0" smtClean="0">
                <a:latin typeface="Palatino Linotype" pitchFamily="18" charset="0"/>
              </a:rPr>
              <a:t>Научно-позновательная</a:t>
            </a:r>
          </a:p>
          <a:p>
            <a:pPr algn="ctr"/>
            <a:r>
              <a:rPr lang="ru-RU" sz="4200" b="1" dirty="0" smtClean="0">
                <a:latin typeface="Palatino Linotype" pitchFamily="18" charset="0"/>
              </a:rPr>
              <a:t>Учебная</a:t>
            </a:r>
          </a:p>
          <a:p>
            <a:pPr algn="ctr"/>
            <a:r>
              <a:rPr lang="ru-RU" sz="4200" b="1" dirty="0" smtClean="0">
                <a:latin typeface="Palatino Linotype" pitchFamily="18" charset="0"/>
              </a:rPr>
              <a:t>Художественная</a:t>
            </a:r>
          </a:p>
          <a:p>
            <a:pPr algn="ctr"/>
            <a:r>
              <a:rPr lang="ru-RU" sz="4200" b="1" dirty="0" smtClean="0">
                <a:latin typeface="Palatino Linotype" pitchFamily="18" charset="0"/>
              </a:rPr>
              <a:t>Профессиональная </a:t>
            </a:r>
            <a:endParaRPr lang="ru-RU" sz="4200" b="1" dirty="0">
              <a:latin typeface="Palatino Linotype" pitchFamily="18" charset="0"/>
            </a:endParaRPr>
          </a:p>
        </p:txBody>
      </p:sp>
      <p:pic>
        <p:nvPicPr>
          <p:cNvPr id="1026" name="Picture 2" descr="C:\Documents and Settings\Администратор\Рабочий стол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91269" y="2928921"/>
            <a:ext cx="5215752" cy="628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Documents and Settings\Администратор\Рабочий стол\d77d3b61622521.Y3JvcCwxNzU4LDEzNzYsMCw4MjQ.jpg"/>
          <p:cNvPicPr>
            <a:picLocks noChangeAspect="1" noChangeArrowheads="1"/>
          </p:cNvPicPr>
          <p:nvPr/>
        </p:nvPicPr>
        <p:blipFill>
          <a:blip r:embed="rId5"/>
          <a:srcRect l="9158" r="11015"/>
          <a:stretch>
            <a:fillRect/>
          </a:stretch>
        </p:blipFill>
        <p:spPr bwMode="auto">
          <a:xfrm>
            <a:off x="502942" y="3500426"/>
            <a:ext cx="5030649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0860" y="1714476"/>
            <a:ext cx="3867149" cy="5257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08" y="7286641"/>
            <a:ext cx="4215983" cy="300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 rot="20779324">
            <a:off x="5357786" y="6215070"/>
            <a:ext cx="1321955" cy="76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2944" y="357154"/>
            <a:ext cx="15948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 какому типу относятся данные документы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92" y="8286772"/>
            <a:ext cx="508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Palatino Linotype" pitchFamily="18" charset="0"/>
              </a:rPr>
              <a:t>Периодические</a:t>
            </a:r>
            <a:endParaRPr lang="ru-RU" sz="4800" b="1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7206" y="8429648"/>
            <a:ext cx="5835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Palatino Linotype" pitchFamily="18" charset="0"/>
              </a:rPr>
              <a:t>Непериодические</a:t>
            </a:r>
            <a:endParaRPr lang="ru-RU" sz="4800" b="1" dirty="0">
              <a:latin typeface="Palatino Linotype" pitchFamily="18" charset="0"/>
            </a:endParaRPr>
          </a:p>
        </p:txBody>
      </p:sp>
      <p:pic>
        <p:nvPicPr>
          <p:cNvPr id="14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 rot="636001">
            <a:off x="11346645" y="1615184"/>
            <a:ext cx="1321955" cy="76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Documents and Settings\Администратор\Рабочий стол\арман.jpg"/>
          <p:cNvPicPr>
            <a:picLocks noChangeAspect="1" noChangeArrowheads="1"/>
          </p:cNvPicPr>
          <p:nvPr/>
        </p:nvPicPr>
        <p:blipFill>
          <a:blip r:embed="rId5"/>
          <a:srcRect l="8516" r="8759"/>
          <a:stretch>
            <a:fillRect/>
          </a:stretch>
        </p:blipFill>
        <p:spPr bwMode="auto">
          <a:xfrm>
            <a:off x="12787338" y="2428856"/>
            <a:ext cx="4143404" cy="52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Администратор\Рабочий стол\ммм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20" y="2285980"/>
            <a:ext cx="3735110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/>
          <p:cNvPicPr/>
          <p:nvPr/>
        </p:nvPicPr>
        <p:blipFill>
          <a:blip r:embed="rId2" cstate="print"/>
          <a:srcRect l="3112"/>
          <a:stretch>
            <a:fillRect/>
          </a:stretch>
        </p:blipFill>
        <p:spPr>
          <a:xfrm>
            <a:off x="0" y="3500426"/>
            <a:ext cx="18364200" cy="678657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2786018" y="1285848"/>
          <a:ext cx="12501618" cy="857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0200" y="285716"/>
            <a:ext cx="14217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Palatino Linotype" pitchFamily="18" charset="0"/>
              </a:rPr>
              <a:t>Навыки информационной грамотности</a:t>
            </a:r>
            <a:endParaRPr lang="ru-RU" sz="5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135" y="6429385"/>
            <a:ext cx="714380" cy="1143008"/>
          </a:xfrm>
          <a:custGeom>
            <a:avLst/>
            <a:gdLst/>
            <a:ahLst/>
            <a:cxnLst/>
            <a:rect l="l" t="t" r="r" b="b"/>
            <a:pathLst>
              <a:path w="776605" h="1359534">
                <a:moveTo>
                  <a:pt x="295940" y="1359090"/>
                </a:moveTo>
                <a:lnTo>
                  <a:pt x="256912" y="1310281"/>
                </a:lnTo>
                <a:lnTo>
                  <a:pt x="241663" y="1230957"/>
                </a:lnTo>
                <a:lnTo>
                  <a:pt x="239993" y="1157028"/>
                </a:lnTo>
                <a:lnTo>
                  <a:pt x="241704" y="1124405"/>
                </a:lnTo>
                <a:lnTo>
                  <a:pt x="229846" y="1147562"/>
                </a:lnTo>
                <a:lnTo>
                  <a:pt x="200373" y="1198267"/>
                </a:lnTo>
                <a:lnTo>
                  <a:pt x="162432" y="1248374"/>
                </a:lnTo>
                <a:lnTo>
                  <a:pt x="125172" y="1269736"/>
                </a:lnTo>
                <a:lnTo>
                  <a:pt x="104636" y="1237321"/>
                </a:lnTo>
                <a:lnTo>
                  <a:pt x="103473" y="1169146"/>
                </a:lnTo>
                <a:lnTo>
                  <a:pt x="110774" y="1101573"/>
                </a:lnTo>
                <a:lnTo>
                  <a:pt x="115632" y="1070969"/>
                </a:lnTo>
                <a:lnTo>
                  <a:pt x="103123" y="1081318"/>
                </a:lnTo>
                <a:lnTo>
                  <a:pt x="73029" y="1100492"/>
                </a:lnTo>
                <a:lnTo>
                  <a:pt x="36497" y="1110679"/>
                </a:lnTo>
                <a:lnTo>
                  <a:pt x="4674" y="1094066"/>
                </a:lnTo>
                <a:lnTo>
                  <a:pt x="0" y="1022000"/>
                </a:lnTo>
                <a:lnTo>
                  <a:pt x="23227" y="910178"/>
                </a:lnTo>
                <a:lnTo>
                  <a:pt x="52899" y="807341"/>
                </a:lnTo>
                <a:lnTo>
                  <a:pt x="67558" y="762231"/>
                </a:lnTo>
                <a:lnTo>
                  <a:pt x="45156" y="0"/>
                </a:lnTo>
                <a:lnTo>
                  <a:pt x="527218" y="104083"/>
                </a:lnTo>
                <a:lnTo>
                  <a:pt x="544511" y="707835"/>
                </a:lnTo>
                <a:lnTo>
                  <a:pt x="591476" y="756013"/>
                </a:lnTo>
                <a:lnTo>
                  <a:pt x="689084" y="866303"/>
                </a:lnTo>
                <a:lnTo>
                  <a:pt x="772399" y="987342"/>
                </a:lnTo>
                <a:lnTo>
                  <a:pt x="776485" y="1067765"/>
                </a:lnTo>
                <a:lnTo>
                  <a:pt x="708784" y="1079909"/>
                </a:lnTo>
                <a:lnTo>
                  <a:pt x="634163" y="1050751"/>
                </a:lnTo>
                <a:lnTo>
                  <a:pt x="573836" y="1010847"/>
                </a:lnTo>
                <a:lnTo>
                  <a:pt x="549013" y="990756"/>
                </a:lnTo>
                <a:lnTo>
                  <a:pt x="556054" y="1044537"/>
                </a:lnTo>
                <a:lnTo>
                  <a:pt x="564930" y="1163886"/>
                </a:lnTo>
                <a:lnTo>
                  <a:pt x="557273" y="1285808"/>
                </a:lnTo>
                <a:lnTo>
                  <a:pt x="514712" y="1347308"/>
                </a:lnTo>
                <a:lnTo>
                  <a:pt x="459007" y="1317842"/>
                </a:lnTo>
                <a:lnTo>
                  <a:pt x="422412" y="1239638"/>
                </a:lnTo>
                <a:lnTo>
                  <a:pt x="402347" y="1158862"/>
                </a:lnTo>
                <a:lnTo>
                  <a:pt x="396233" y="1121677"/>
                </a:lnTo>
                <a:lnTo>
                  <a:pt x="390747" y="1162818"/>
                </a:lnTo>
                <a:lnTo>
                  <a:pt x="373245" y="1251171"/>
                </a:lnTo>
                <a:lnTo>
                  <a:pt x="342165" y="1334130"/>
                </a:lnTo>
                <a:lnTo>
                  <a:pt x="295940" y="135909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152" y="1406581"/>
            <a:ext cx="2729865" cy="1671955"/>
          </a:xfrm>
          <a:custGeom>
            <a:avLst/>
            <a:gdLst/>
            <a:ahLst/>
            <a:cxnLst/>
            <a:rect l="l" t="t" r="r" b="b"/>
            <a:pathLst>
              <a:path w="2729865" h="1671955">
                <a:moveTo>
                  <a:pt x="2300975" y="1671755"/>
                </a:moveTo>
                <a:lnTo>
                  <a:pt x="2224500" y="1645536"/>
                </a:lnTo>
                <a:lnTo>
                  <a:pt x="2208516" y="1630438"/>
                </a:lnTo>
                <a:lnTo>
                  <a:pt x="2049959" y="1466573"/>
                </a:lnTo>
                <a:lnTo>
                  <a:pt x="1997902" y="1413902"/>
                </a:lnTo>
                <a:lnTo>
                  <a:pt x="1940612" y="1357160"/>
                </a:lnTo>
                <a:lnTo>
                  <a:pt x="1878494" y="1297195"/>
                </a:lnTo>
                <a:lnTo>
                  <a:pt x="1811958" y="1234858"/>
                </a:lnTo>
                <a:lnTo>
                  <a:pt x="1777160" y="1203065"/>
                </a:lnTo>
                <a:lnTo>
                  <a:pt x="1741411" y="1170997"/>
                </a:lnTo>
                <a:lnTo>
                  <a:pt x="1704760" y="1138760"/>
                </a:lnTo>
                <a:lnTo>
                  <a:pt x="1667260" y="1106462"/>
                </a:lnTo>
                <a:lnTo>
                  <a:pt x="1628960" y="1074206"/>
                </a:lnTo>
                <a:lnTo>
                  <a:pt x="1589913" y="1042101"/>
                </a:lnTo>
                <a:lnTo>
                  <a:pt x="1550168" y="1010252"/>
                </a:lnTo>
                <a:lnTo>
                  <a:pt x="1509777" y="978765"/>
                </a:lnTo>
                <a:lnTo>
                  <a:pt x="1468791" y="947746"/>
                </a:lnTo>
                <a:lnTo>
                  <a:pt x="1427261" y="917302"/>
                </a:lnTo>
                <a:lnTo>
                  <a:pt x="1385237" y="887538"/>
                </a:lnTo>
                <a:lnTo>
                  <a:pt x="1342771" y="858562"/>
                </a:lnTo>
                <a:lnTo>
                  <a:pt x="1299913" y="830478"/>
                </a:lnTo>
                <a:lnTo>
                  <a:pt x="1256715" y="803393"/>
                </a:lnTo>
                <a:lnTo>
                  <a:pt x="1213228" y="777414"/>
                </a:lnTo>
                <a:lnTo>
                  <a:pt x="1169501" y="752646"/>
                </a:lnTo>
                <a:lnTo>
                  <a:pt x="1125588" y="729196"/>
                </a:lnTo>
                <a:lnTo>
                  <a:pt x="1081537" y="707170"/>
                </a:lnTo>
                <a:lnTo>
                  <a:pt x="1037401" y="686673"/>
                </a:lnTo>
                <a:lnTo>
                  <a:pt x="993230" y="667813"/>
                </a:lnTo>
                <a:lnTo>
                  <a:pt x="949075" y="650695"/>
                </a:lnTo>
                <a:lnTo>
                  <a:pt x="904987" y="635425"/>
                </a:lnTo>
                <a:lnTo>
                  <a:pt x="861018" y="622110"/>
                </a:lnTo>
                <a:lnTo>
                  <a:pt x="817217" y="610855"/>
                </a:lnTo>
                <a:lnTo>
                  <a:pt x="773636" y="601767"/>
                </a:lnTo>
                <a:lnTo>
                  <a:pt x="730326" y="594953"/>
                </a:lnTo>
                <a:lnTo>
                  <a:pt x="687338" y="590517"/>
                </a:lnTo>
                <a:lnTo>
                  <a:pt x="644723" y="588567"/>
                </a:lnTo>
                <a:lnTo>
                  <a:pt x="602532" y="589209"/>
                </a:lnTo>
                <a:lnTo>
                  <a:pt x="560815" y="592548"/>
                </a:lnTo>
                <a:lnTo>
                  <a:pt x="519624" y="598691"/>
                </a:lnTo>
                <a:lnTo>
                  <a:pt x="479009" y="607743"/>
                </a:lnTo>
                <a:lnTo>
                  <a:pt x="439022" y="619812"/>
                </a:lnTo>
                <a:lnTo>
                  <a:pt x="399714" y="635004"/>
                </a:lnTo>
                <a:lnTo>
                  <a:pt x="361135" y="653423"/>
                </a:lnTo>
                <a:lnTo>
                  <a:pt x="323336" y="675177"/>
                </a:lnTo>
                <a:lnTo>
                  <a:pt x="286369" y="700372"/>
                </a:lnTo>
                <a:lnTo>
                  <a:pt x="250283" y="729114"/>
                </a:lnTo>
                <a:lnTo>
                  <a:pt x="0" y="462740"/>
                </a:lnTo>
                <a:lnTo>
                  <a:pt x="113860" y="340550"/>
                </a:lnTo>
                <a:lnTo>
                  <a:pt x="421771" y="115528"/>
                </a:lnTo>
                <a:lnTo>
                  <a:pt x="873223" y="0"/>
                </a:lnTo>
                <a:lnTo>
                  <a:pt x="1417711" y="206288"/>
                </a:lnTo>
                <a:lnTo>
                  <a:pt x="1992545" y="594639"/>
                </a:lnTo>
                <a:lnTo>
                  <a:pt x="2393151" y="789976"/>
                </a:lnTo>
                <a:lnTo>
                  <a:pt x="2627599" y="858575"/>
                </a:lnTo>
                <a:lnTo>
                  <a:pt x="2703955" y="866713"/>
                </a:lnTo>
                <a:lnTo>
                  <a:pt x="2719399" y="916170"/>
                </a:lnTo>
                <a:lnTo>
                  <a:pt x="2729266" y="1027188"/>
                </a:lnTo>
                <a:lnTo>
                  <a:pt x="2678858" y="1143742"/>
                </a:lnTo>
                <a:lnTo>
                  <a:pt x="2513481" y="1209802"/>
                </a:lnTo>
                <a:lnTo>
                  <a:pt x="2518710" y="1258373"/>
                </a:lnTo>
                <a:lnTo>
                  <a:pt x="2518240" y="1367294"/>
                </a:lnTo>
                <a:lnTo>
                  <a:pt x="2487833" y="1481378"/>
                </a:lnTo>
                <a:lnTo>
                  <a:pt x="2403256" y="1545436"/>
                </a:lnTo>
                <a:lnTo>
                  <a:pt x="2391507" y="1575030"/>
                </a:lnTo>
                <a:lnTo>
                  <a:pt x="2357028" y="1632694"/>
                </a:lnTo>
                <a:lnTo>
                  <a:pt x="2300975" y="1671755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9026" y="9144028"/>
            <a:ext cx="1000131" cy="357189"/>
          </a:xfrm>
          <a:custGeom>
            <a:avLst/>
            <a:gdLst/>
            <a:ahLst/>
            <a:cxnLst/>
            <a:rect l="l" t="t" r="r" b="b"/>
            <a:pathLst>
              <a:path w="1293495" h="434975">
                <a:moveTo>
                  <a:pt x="855068" y="434975"/>
                </a:moveTo>
                <a:lnTo>
                  <a:pt x="794532" y="434694"/>
                </a:lnTo>
                <a:lnTo>
                  <a:pt x="732620" y="433609"/>
                </a:lnTo>
                <a:lnTo>
                  <a:pt x="669830" y="431783"/>
                </a:lnTo>
                <a:lnTo>
                  <a:pt x="606660" y="429280"/>
                </a:lnTo>
                <a:lnTo>
                  <a:pt x="543607" y="426164"/>
                </a:lnTo>
                <a:lnTo>
                  <a:pt x="481169" y="422498"/>
                </a:lnTo>
                <a:lnTo>
                  <a:pt x="419842" y="418346"/>
                </a:lnTo>
                <a:lnTo>
                  <a:pt x="360124" y="413772"/>
                </a:lnTo>
                <a:lnTo>
                  <a:pt x="302512" y="408840"/>
                </a:lnTo>
                <a:lnTo>
                  <a:pt x="247505" y="403614"/>
                </a:lnTo>
                <a:lnTo>
                  <a:pt x="195599" y="398156"/>
                </a:lnTo>
                <a:lnTo>
                  <a:pt x="147292" y="392532"/>
                </a:lnTo>
                <a:lnTo>
                  <a:pt x="103081" y="386804"/>
                </a:lnTo>
                <a:lnTo>
                  <a:pt x="63464" y="381036"/>
                </a:lnTo>
                <a:lnTo>
                  <a:pt x="0" y="369637"/>
                </a:lnTo>
                <a:lnTo>
                  <a:pt x="26333" y="0"/>
                </a:lnTo>
                <a:lnTo>
                  <a:pt x="844718" y="92465"/>
                </a:lnTo>
                <a:lnTo>
                  <a:pt x="916631" y="113192"/>
                </a:lnTo>
                <a:lnTo>
                  <a:pt x="1073858" y="169398"/>
                </a:lnTo>
                <a:lnTo>
                  <a:pt x="1228629" y="252120"/>
                </a:lnTo>
                <a:lnTo>
                  <a:pt x="1293176" y="352394"/>
                </a:lnTo>
                <a:lnTo>
                  <a:pt x="1287941" y="366738"/>
                </a:lnTo>
                <a:lnTo>
                  <a:pt x="1255935" y="390784"/>
                </a:lnTo>
                <a:lnTo>
                  <a:pt x="1198532" y="409061"/>
                </a:lnTo>
                <a:lnTo>
                  <a:pt x="1119711" y="422081"/>
                </a:lnTo>
                <a:lnTo>
                  <a:pt x="1073513" y="426779"/>
                </a:lnTo>
                <a:lnTo>
                  <a:pt x="1023451" y="430353"/>
                </a:lnTo>
                <a:lnTo>
                  <a:pt x="970025" y="432868"/>
                </a:lnTo>
                <a:lnTo>
                  <a:pt x="913732" y="434388"/>
                </a:lnTo>
                <a:lnTo>
                  <a:pt x="855068" y="434975"/>
                </a:lnTo>
                <a:close/>
              </a:path>
            </a:pathLst>
          </a:custGeom>
          <a:solidFill>
            <a:srgbClr val="FA7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28762" y="6500822"/>
            <a:ext cx="2696209" cy="2935407"/>
            <a:chOff x="589577" y="6487361"/>
            <a:chExt cx="3572510" cy="3758565"/>
          </a:xfrm>
        </p:grpSpPr>
        <p:sp>
          <p:nvSpPr>
            <p:cNvPr id="6" name="object 6"/>
            <p:cNvSpPr/>
            <p:nvPr/>
          </p:nvSpPr>
          <p:spPr>
            <a:xfrm>
              <a:off x="589577" y="9318615"/>
              <a:ext cx="822960" cy="927735"/>
            </a:xfrm>
            <a:custGeom>
              <a:avLst/>
              <a:gdLst/>
              <a:ahLst/>
              <a:cxnLst/>
              <a:rect l="l" t="t" r="r" b="b"/>
              <a:pathLst>
                <a:path w="822960" h="927734">
                  <a:moveTo>
                    <a:pt x="720419" y="927260"/>
                  </a:moveTo>
                  <a:lnTo>
                    <a:pt x="671769" y="918889"/>
                  </a:lnTo>
                  <a:lnTo>
                    <a:pt x="613301" y="886679"/>
                  </a:lnTo>
                  <a:lnTo>
                    <a:pt x="551126" y="842545"/>
                  </a:lnTo>
                  <a:lnTo>
                    <a:pt x="514868" y="814658"/>
                  </a:lnTo>
                  <a:lnTo>
                    <a:pt x="475959" y="783326"/>
                  </a:lnTo>
                  <a:lnTo>
                    <a:pt x="434992" y="748874"/>
                  </a:lnTo>
                  <a:lnTo>
                    <a:pt x="392566" y="711629"/>
                  </a:lnTo>
                  <a:lnTo>
                    <a:pt x="349276" y="671916"/>
                  </a:lnTo>
                  <a:lnTo>
                    <a:pt x="305718" y="630063"/>
                  </a:lnTo>
                  <a:lnTo>
                    <a:pt x="262489" y="586395"/>
                  </a:lnTo>
                  <a:lnTo>
                    <a:pt x="220184" y="541237"/>
                  </a:lnTo>
                  <a:lnTo>
                    <a:pt x="179399" y="494917"/>
                  </a:lnTo>
                  <a:lnTo>
                    <a:pt x="140730" y="447760"/>
                  </a:lnTo>
                  <a:lnTo>
                    <a:pt x="104775" y="400093"/>
                  </a:lnTo>
                  <a:lnTo>
                    <a:pt x="72128" y="352240"/>
                  </a:lnTo>
                  <a:lnTo>
                    <a:pt x="43385" y="304529"/>
                  </a:lnTo>
                  <a:lnTo>
                    <a:pt x="19144" y="257286"/>
                  </a:lnTo>
                  <a:lnTo>
                    <a:pt x="0" y="210836"/>
                  </a:lnTo>
                  <a:lnTo>
                    <a:pt x="270294" y="0"/>
                  </a:lnTo>
                  <a:lnTo>
                    <a:pt x="655868" y="385861"/>
                  </a:lnTo>
                  <a:lnTo>
                    <a:pt x="671769" y="393810"/>
                  </a:lnTo>
                  <a:lnTo>
                    <a:pt x="678179" y="433313"/>
                  </a:lnTo>
                  <a:lnTo>
                    <a:pt x="698401" y="528359"/>
                  </a:lnTo>
                  <a:lnTo>
                    <a:pt x="733917" y="643751"/>
                  </a:lnTo>
                  <a:lnTo>
                    <a:pt x="786211" y="744291"/>
                  </a:lnTo>
                  <a:lnTo>
                    <a:pt x="810483" y="784580"/>
                  </a:lnTo>
                  <a:lnTo>
                    <a:pt x="822524" y="822945"/>
                  </a:lnTo>
                  <a:lnTo>
                    <a:pt x="822938" y="857711"/>
                  </a:lnTo>
                  <a:lnTo>
                    <a:pt x="812329" y="887201"/>
                  </a:lnTo>
                  <a:lnTo>
                    <a:pt x="791304" y="909740"/>
                  </a:lnTo>
                  <a:lnTo>
                    <a:pt x="760466" y="923652"/>
                  </a:lnTo>
                  <a:lnTo>
                    <a:pt x="720419" y="927260"/>
                  </a:lnTo>
                  <a:close/>
                </a:path>
              </a:pathLst>
            </a:custGeom>
            <a:solidFill>
              <a:srgbClr val="FA7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892" y="6487361"/>
              <a:ext cx="3463290" cy="3432810"/>
            </a:xfrm>
            <a:custGeom>
              <a:avLst/>
              <a:gdLst/>
              <a:ahLst/>
              <a:cxnLst/>
              <a:rect l="l" t="t" r="r" b="b"/>
              <a:pathLst>
                <a:path w="3463290" h="3432809">
                  <a:moveTo>
                    <a:pt x="3323025" y="3432388"/>
                  </a:moveTo>
                  <a:lnTo>
                    <a:pt x="3248300" y="3414303"/>
                  </a:lnTo>
                  <a:lnTo>
                    <a:pt x="3056250" y="3378973"/>
                  </a:lnTo>
                  <a:lnTo>
                    <a:pt x="2795064" y="3354780"/>
                  </a:lnTo>
                  <a:lnTo>
                    <a:pt x="2512929" y="3370109"/>
                  </a:lnTo>
                  <a:lnTo>
                    <a:pt x="2511183" y="3143073"/>
                  </a:lnTo>
                  <a:lnTo>
                    <a:pt x="2498961" y="2613333"/>
                  </a:lnTo>
                  <a:lnTo>
                    <a:pt x="2465787" y="2007940"/>
                  </a:lnTo>
                  <a:lnTo>
                    <a:pt x="2401185" y="1553945"/>
                  </a:lnTo>
                  <a:lnTo>
                    <a:pt x="2311807" y="1301120"/>
                  </a:lnTo>
                  <a:lnTo>
                    <a:pt x="2224125" y="1138289"/>
                  </a:lnTo>
                  <a:lnTo>
                    <a:pt x="2157395" y="1051109"/>
                  </a:lnTo>
                  <a:lnTo>
                    <a:pt x="2130873" y="1025237"/>
                  </a:lnTo>
                  <a:lnTo>
                    <a:pt x="2087120" y="1158732"/>
                  </a:lnTo>
                  <a:lnTo>
                    <a:pt x="1965722" y="1489118"/>
                  </a:lnTo>
                  <a:lnTo>
                    <a:pt x="1781472" y="1911244"/>
                  </a:lnTo>
                  <a:lnTo>
                    <a:pt x="1549161" y="2319959"/>
                  </a:lnTo>
                  <a:lnTo>
                    <a:pt x="1274606" y="2681893"/>
                  </a:lnTo>
                  <a:lnTo>
                    <a:pt x="997436" y="3001111"/>
                  </a:lnTo>
                  <a:lnTo>
                    <a:pt x="783123" y="3228591"/>
                  </a:lnTo>
                  <a:lnTo>
                    <a:pt x="697136" y="3315311"/>
                  </a:lnTo>
                  <a:lnTo>
                    <a:pt x="644325" y="3296425"/>
                  </a:lnTo>
                  <a:lnTo>
                    <a:pt x="498210" y="3219140"/>
                  </a:lnTo>
                  <a:lnTo>
                    <a:pt x="277275" y="3052518"/>
                  </a:lnTo>
                  <a:lnTo>
                    <a:pt x="0" y="2765622"/>
                  </a:lnTo>
                  <a:lnTo>
                    <a:pt x="114085" y="2660826"/>
                  </a:lnTo>
                  <a:lnTo>
                    <a:pt x="370310" y="2394178"/>
                  </a:lnTo>
                  <a:lnTo>
                    <a:pt x="639625" y="2037288"/>
                  </a:lnTo>
                  <a:lnTo>
                    <a:pt x="792982" y="1661767"/>
                  </a:lnTo>
                  <a:lnTo>
                    <a:pt x="855493" y="1237126"/>
                  </a:lnTo>
                  <a:lnTo>
                    <a:pt x="924897" y="772163"/>
                  </a:lnTo>
                  <a:lnTo>
                    <a:pt x="1004411" y="243517"/>
                  </a:lnTo>
                  <a:lnTo>
                    <a:pt x="3029687" y="0"/>
                  </a:lnTo>
                  <a:lnTo>
                    <a:pt x="2973840" y="64514"/>
                  </a:lnTo>
                  <a:lnTo>
                    <a:pt x="3044329" y="148981"/>
                  </a:lnTo>
                  <a:lnTo>
                    <a:pt x="3202551" y="418046"/>
                  </a:lnTo>
                  <a:lnTo>
                    <a:pt x="3368634" y="895202"/>
                  </a:lnTo>
                  <a:lnTo>
                    <a:pt x="3462709" y="1603942"/>
                  </a:lnTo>
                  <a:lnTo>
                    <a:pt x="3458572" y="2357845"/>
                  </a:lnTo>
                  <a:lnTo>
                    <a:pt x="3408590" y="2934350"/>
                  </a:lnTo>
                  <a:lnTo>
                    <a:pt x="3350747" y="3302762"/>
                  </a:lnTo>
                  <a:lnTo>
                    <a:pt x="3323025" y="3432388"/>
                  </a:lnTo>
                  <a:close/>
                </a:path>
              </a:pathLst>
            </a:custGeom>
            <a:solidFill>
              <a:srgbClr val="53A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85754" y="500030"/>
            <a:ext cx="16972973" cy="6929450"/>
            <a:chOff x="0" y="265061"/>
            <a:chExt cx="17830165" cy="7467600"/>
          </a:xfrm>
        </p:grpSpPr>
        <p:sp>
          <p:nvSpPr>
            <p:cNvPr id="9" name="object 9"/>
            <p:cNvSpPr/>
            <p:nvPr/>
          </p:nvSpPr>
          <p:spPr>
            <a:xfrm>
              <a:off x="3087553" y="2191208"/>
              <a:ext cx="2292985" cy="2773680"/>
            </a:xfrm>
            <a:custGeom>
              <a:avLst/>
              <a:gdLst/>
              <a:ahLst/>
              <a:cxnLst/>
              <a:rect l="l" t="t" r="r" b="b"/>
              <a:pathLst>
                <a:path w="2292985" h="2773679">
                  <a:moveTo>
                    <a:pt x="476992" y="2773559"/>
                  </a:moveTo>
                  <a:lnTo>
                    <a:pt x="0" y="2192779"/>
                  </a:lnTo>
                  <a:lnTo>
                    <a:pt x="6127" y="2192088"/>
                  </a:lnTo>
                  <a:lnTo>
                    <a:pt x="16711" y="2189992"/>
                  </a:lnTo>
                  <a:lnTo>
                    <a:pt x="73205" y="2174908"/>
                  </a:lnTo>
                  <a:lnTo>
                    <a:pt x="129500" y="2157166"/>
                  </a:lnTo>
                  <a:lnTo>
                    <a:pt x="198845" y="2132940"/>
                  </a:lnTo>
                  <a:lnTo>
                    <a:pt x="237915" y="2118306"/>
                  </a:lnTo>
                  <a:lnTo>
                    <a:pt x="279650" y="2101943"/>
                  </a:lnTo>
                  <a:lnTo>
                    <a:pt x="323852" y="2083815"/>
                  </a:lnTo>
                  <a:lnTo>
                    <a:pt x="370323" y="2063887"/>
                  </a:lnTo>
                  <a:lnTo>
                    <a:pt x="418864" y="2042122"/>
                  </a:lnTo>
                  <a:lnTo>
                    <a:pt x="469276" y="2018485"/>
                  </a:lnTo>
                  <a:lnTo>
                    <a:pt x="521359" y="1992940"/>
                  </a:lnTo>
                  <a:lnTo>
                    <a:pt x="574916" y="1965452"/>
                  </a:lnTo>
                  <a:lnTo>
                    <a:pt x="629747" y="1935983"/>
                  </a:lnTo>
                  <a:lnTo>
                    <a:pt x="685653" y="1904498"/>
                  </a:lnTo>
                  <a:lnTo>
                    <a:pt x="742436" y="1870962"/>
                  </a:lnTo>
                  <a:lnTo>
                    <a:pt x="799897" y="1835338"/>
                  </a:lnTo>
                  <a:lnTo>
                    <a:pt x="857838" y="1797591"/>
                  </a:lnTo>
                  <a:lnTo>
                    <a:pt x="916058" y="1757684"/>
                  </a:lnTo>
                  <a:lnTo>
                    <a:pt x="974360" y="1715583"/>
                  </a:lnTo>
                  <a:lnTo>
                    <a:pt x="1032545" y="1671250"/>
                  </a:lnTo>
                  <a:lnTo>
                    <a:pt x="1090413" y="1624650"/>
                  </a:lnTo>
                  <a:lnTo>
                    <a:pt x="1147767" y="1575747"/>
                  </a:lnTo>
                  <a:lnTo>
                    <a:pt x="1204406" y="1524506"/>
                  </a:lnTo>
                  <a:lnTo>
                    <a:pt x="1506809" y="1183838"/>
                  </a:lnTo>
                  <a:lnTo>
                    <a:pt x="1660525" y="911416"/>
                  </a:lnTo>
                  <a:lnTo>
                    <a:pt x="1715862" y="730734"/>
                  </a:lnTo>
                  <a:lnTo>
                    <a:pt x="1723128" y="665285"/>
                  </a:lnTo>
                  <a:lnTo>
                    <a:pt x="1681857" y="620162"/>
                  </a:lnTo>
                  <a:lnTo>
                    <a:pt x="1594189" y="514625"/>
                  </a:lnTo>
                  <a:lnTo>
                    <a:pt x="1514347" y="393426"/>
                  </a:lnTo>
                  <a:lnTo>
                    <a:pt x="1496550" y="301315"/>
                  </a:lnTo>
                  <a:lnTo>
                    <a:pt x="1544907" y="283788"/>
                  </a:lnTo>
                  <a:lnTo>
                    <a:pt x="1610588" y="326676"/>
                  </a:lnTo>
                  <a:lnTo>
                    <a:pt x="1668440" y="385228"/>
                  </a:lnTo>
                  <a:lnTo>
                    <a:pt x="1693313" y="414690"/>
                  </a:lnTo>
                  <a:lnTo>
                    <a:pt x="1684930" y="369286"/>
                  </a:lnTo>
                  <a:lnTo>
                    <a:pt x="1670958" y="266265"/>
                  </a:lnTo>
                  <a:lnTo>
                    <a:pt x="1668163" y="155411"/>
                  </a:lnTo>
                  <a:lnTo>
                    <a:pt x="1693313" y="86510"/>
                  </a:lnTo>
                  <a:lnTo>
                    <a:pt x="1738960" y="104319"/>
                  </a:lnTo>
                  <a:lnTo>
                    <a:pt x="1781259" y="184218"/>
                  </a:lnTo>
                  <a:lnTo>
                    <a:pt x="1812380" y="271948"/>
                  </a:lnTo>
                  <a:lnTo>
                    <a:pt x="1824494" y="313250"/>
                  </a:lnTo>
                  <a:lnTo>
                    <a:pt x="1829898" y="264723"/>
                  </a:lnTo>
                  <a:lnTo>
                    <a:pt x="1847598" y="157741"/>
                  </a:lnTo>
                  <a:lnTo>
                    <a:pt x="1879828" y="50201"/>
                  </a:lnTo>
                  <a:lnTo>
                    <a:pt x="1928824" y="0"/>
                  </a:lnTo>
                  <a:lnTo>
                    <a:pt x="1974103" y="45821"/>
                  </a:lnTo>
                  <a:lnTo>
                    <a:pt x="1998141" y="149539"/>
                  </a:lnTo>
                  <a:lnTo>
                    <a:pt x="2007645" y="253816"/>
                  </a:lnTo>
                  <a:lnTo>
                    <a:pt x="2009322" y="301317"/>
                  </a:lnTo>
                  <a:lnTo>
                    <a:pt x="2019522" y="267008"/>
                  </a:lnTo>
                  <a:lnTo>
                    <a:pt x="2048446" y="192424"/>
                  </a:lnTo>
                  <a:lnTo>
                    <a:pt x="2093582" y="120078"/>
                  </a:lnTo>
                  <a:lnTo>
                    <a:pt x="2152419" y="92482"/>
                  </a:lnTo>
                  <a:lnTo>
                    <a:pt x="2185629" y="135741"/>
                  </a:lnTo>
                  <a:lnTo>
                    <a:pt x="2174404" y="219275"/>
                  </a:lnTo>
                  <a:lnTo>
                    <a:pt x="2146970" y="300571"/>
                  </a:lnTo>
                  <a:lnTo>
                    <a:pt x="2131553" y="337117"/>
                  </a:lnTo>
                  <a:lnTo>
                    <a:pt x="2149159" y="322479"/>
                  </a:lnTo>
                  <a:lnTo>
                    <a:pt x="2191918" y="293857"/>
                  </a:lnTo>
                  <a:lnTo>
                    <a:pt x="2244739" y="274184"/>
                  </a:lnTo>
                  <a:lnTo>
                    <a:pt x="2292533" y="286397"/>
                  </a:lnTo>
                  <a:lnTo>
                    <a:pt x="2287681" y="374128"/>
                  </a:lnTo>
                  <a:lnTo>
                    <a:pt x="2224702" y="520595"/>
                  </a:lnTo>
                  <a:lnTo>
                    <a:pt x="2151665" y="658112"/>
                  </a:lnTo>
                  <a:lnTo>
                    <a:pt x="2116637" y="718993"/>
                  </a:lnTo>
                  <a:lnTo>
                    <a:pt x="2102972" y="850119"/>
                  </a:lnTo>
                  <a:lnTo>
                    <a:pt x="2029684" y="1184186"/>
                  </a:lnTo>
                  <a:lnTo>
                    <a:pt x="1848330" y="1632227"/>
                  </a:lnTo>
                  <a:lnTo>
                    <a:pt x="1510468" y="2105277"/>
                  </a:lnTo>
                  <a:lnTo>
                    <a:pt x="1204411" y="2362171"/>
                  </a:lnTo>
                  <a:lnTo>
                    <a:pt x="865217" y="2574952"/>
                  </a:lnTo>
                  <a:lnTo>
                    <a:pt x="590280" y="2719965"/>
                  </a:lnTo>
                  <a:lnTo>
                    <a:pt x="476992" y="2773559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13058" y="2968385"/>
              <a:ext cx="2262505" cy="2043430"/>
            </a:xfrm>
            <a:custGeom>
              <a:avLst/>
              <a:gdLst/>
              <a:ahLst/>
              <a:cxnLst/>
              <a:rect l="l" t="t" r="r" b="b"/>
              <a:pathLst>
                <a:path w="2262505" h="2043429">
                  <a:moveTo>
                    <a:pt x="499356" y="2043160"/>
                  </a:moveTo>
                  <a:lnTo>
                    <a:pt x="0" y="1392782"/>
                  </a:lnTo>
                  <a:lnTo>
                    <a:pt x="137497" y="1358863"/>
                  </a:lnTo>
                  <a:lnTo>
                    <a:pt x="509152" y="1186266"/>
                  </a:lnTo>
                  <a:lnTo>
                    <a:pt x="1053713" y="768731"/>
                  </a:lnTo>
                  <a:lnTo>
                    <a:pt x="1709926" y="0"/>
                  </a:lnTo>
                  <a:lnTo>
                    <a:pt x="2262447" y="292315"/>
                  </a:lnTo>
                  <a:lnTo>
                    <a:pt x="2143230" y="565885"/>
                  </a:lnTo>
                  <a:lnTo>
                    <a:pt x="1797611" y="1167738"/>
                  </a:lnTo>
                  <a:lnTo>
                    <a:pt x="1243637" y="1769591"/>
                  </a:lnTo>
                  <a:lnTo>
                    <a:pt x="499356" y="2043160"/>
                  </a:lnTo>
                  <a:close/>
                </a:path>
              </a:pathLst>
            </a:custGeom>
            <a:solidFill>
              <a:srgbClr val="FA7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686" y="1504918"/>
              <a:ext cx="3240268" cy="32284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9414" y="4467465"/>
              <a:ext cx="3568700" cy="2658110"/>
            </a:xfrm>
            <a:custGeom>
              <a:avLst/>
              <a:gdLst/>
              <a:ahLst/>
              <a:cxnLst/>
              <a:rect l="l" t="t" r="r" b="b"/>
              <a:pathLst>
                <a:path w="3568700" h="2658109">
                  <a:moveTo>
                    <a:pt x="3568547" y="2452522"/>
                  </a:moveTo>
                  <a:lnTo>
                    <a:pt x="3550882" y="2265121"/>
                  </a:lnTo>
                  <a:lnTo>
                    <a:pt x="3480714" y="1776780"/>
                  </a:lnTo>
                  <a:lnTo>
                    <a:pt x="3332302" y="1098245"/>
                  </a:lnTo>
                  <a:lnTo>
                    <a:pt x="3079877" y="340271"/>
                  </a:lnTo>
                  <a:lnTo>
                    <a:pt x="2509964" y="0"/>
                  </a:lnTo>
                  <a:lnTo>
                    <a:pt x="1748726" y="0"/>
                  </a:lnTo>
                  <a:lnTo>
                    <a:pt x="1744306" y="0"/>
                  </a:lnTo>
                  <a:lnTo>
                    <a:pt x="1743989" y="1587"/>
                  </a:lnTo>
                  <a:lnTo>
                    <a:pt x="1576374" y="57531"/>
                  </a:lnTo>
                  <a:lnTo>
                    <a:pt x="1165910" y="240931"/>
                  </a:lnTo>
                  <a:lnTo>
                    <a:pt x="677240" y="566445"/>
                  </a:lnTo>
                  <a:lnTo>
                    <a:pt x="270243" y="1050315"/>
                  </a:lnTo>
                  <a:lnTo>
                    <a:pt x="96723" y="1479651"/>
                  </a:lnTo>
                  <a:lnTo>
                    <a:pt x="19126" y="1871510"/>
                  </a:lnTo>
                  <a:lnTo>
                    <a:pt x="0" y="2157069"/>
                  </a:lnTo>
                  <a:lnTo>
                    <a:pt x="1955" y="2267547"/>
                  </a:lnTo>
                  <a:lnTo>
                    <a:pt x="693585" y="2297379"/>
                  </a:lnTo>
                  <a:lnTo>
                    <a:pt x="684479" y="2195385"/>
                  </a:lnTo>
                  <a:lnTo>
                    <a:pt x="697077" y="1933409"/>
                  </a:lnTo>
                  <a:lnTo>
                    <a:pt x="791286" y="1577454"/>
                  </a:lnTo>
                  <a:lnTo>
                    <a:pt x="1026998" y="1193520"/>
                  </a:lnTo>
                  <a:lnTo>
                    <a:pt x="1348701" y="865543"/>
                  </a:lnTo>
                  <a:lnTo>
                    <a:pt x="1601038" y="658164"/>
                  </a:lnTo>
                  <a:lnTo>
                    <a:pt x="1526438" y="974166"/>
                  </a:lnTo>
                  <a:lnTo>
                    <a:pt x="1276057" y="1752142"/>
                  </a:lnTo>
                  <a:lnTo>
                    <a:pt x="950861" y="2333180"/>
                  </a:lnTo>
                  <a:lnTo>
                    <a:pt x="1159294" y="2426551"/>
                  </a:lnTo>
                  <a:lnTo>
                    <a:pt x="1724825" y="2592095"/>
                  </a:lnTo>
                  <a:lnTo>
                    <a:pt x="2557805" y="2658021"/>
                  </a:lnTo>
                  <a:lnTo>
                    <a:pt x="3568547" y="2452522"/>
                  </a:lnTo>
                  <a:close/>
                </a:path>
              </a:pathLst>
            </a:custGeom>
            <a:solidFill>
              <a:srgbClr val="FA7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374710"/>
              <a:ext cx="4224655" cy="3622040"/>
            </a:xfrm>
            <a:custGeom>
              <a:avLst/>
              <a:gdLst/>
              <a:ahLst/>
              <a:cxnLst/>
              <a:rect l="l" t="t" r="r" b="b"/>
              <a:pathLst>
                <a:path w="4224655" h="3622040">
                  <a:moveTo>
                    <a:pt x="4224045" y="1472298"/>
                  </a:moveTo>
                  <a:lnTo>
                    <a:pt x="4221213" y="1245184"/>
                  </a:lnTo>
                  <a:lnTo>
                    <a:pt x="4167098" y="1025499"/>
                  </a:lnTo>
                  <a:lnTo>
                    <a:pt x="4133177" y="926985"/>
                  </a:lnTo>
                  <a:lnTo>
                    <a:pt x="3888841" y="532612"/>
                  </a:lnTo>
                  <a:lnTo>
                    <a:pt x="3572205" y="304952"/>
                  </a:lnTo>
                  <a:lnTo>
                    <a:pt x="3298050" y="200342"/>
                  </a:lnTo>
                  <a:lnTo>
                    <a:pt x="3181159" y="175171"/>
                  </a:lnTo>
                  <a:lnTo>
                    <a:pt x="3105518" y="129705"/>
                  </a:lnTo>
                  <a:lnTo>
                    <a:pt x="2884868" y="45313"/>
                  </a:lnTo>
                  <a:lnTo>
                    <a:pt x="2528659" y="0"/>
                  </a:lnTo>
                  <a:lnTo>
                    <a:pt x="2046351" y="71742"/>
                  </a:lnTo>
                  <a:lnTo>
                    <a:pt x="1551571" y="385533"/>
                  </a:lnTo>
                  <a:lnTo>
                    <a:pt x="1277137" y="841222"/>
                  </a:lnTo>
                  <a:lnTo>
                    <a:pt x="1189863" y="1145108"/>
                  </a:lnTo>
                  <a:lnTo>
                    <a:pt x="1154379" y="1142771"/>
                  </a:lnTo>
                  <a:lnTo>
                    <a:pt x="776020" y="1189939"/>
                  </a:lnTo>
                  <a:lnTo>
                    <a:pt x="368058" y="1415275"/>
                  </a:lnTo>
                  <a:lnTo>
                    <a:pt x="112623" y="1938832"/>
                  </a:lnTo>
                  <a:lnTo>
                    <a:pt x="0" y="2437409"/>
                  </a:lnTo>
                  <a:lnTo>
                    <a:pt x="0" y="3421608"/>
                  </a:lnTo>
                  <a:lnTo>
                    <a:pt x="1282" y="3421100"/>
                  </a:lnTo>
                  <a:lnTo>
                    <a:pt x="30721" y="3460064"/>
                  </a:lnTo>
                  <a:lnTo>
                    <a:pt x="105625" y="3539096"/>
                  </a:lnTo>
                  <a:lnTo>
                    <a:pt x="205879" y="3601377"/>
                  </a:lnTo>
                  <a:lnTo>
                    <a:pt x="311327" y="3590061"/>
                  </a:lnTo>
                  <a:lnTo>
                    <a:pt x="340144" y="3603561"/>
                  </a:lnTo>
                  <a:lnTo>
                    <a:pt x="404749" y="3621925"/>
                  </a:lnTo>
                  <a:lnTo>
                    <a:pt x="472325" y="3611956"/>
                  </a:lnTo>
                  <a:lnTo>
                    <a:pt x="483882" y="3590061"/>
                  </a:lnTo>
                  <a:lnTo>
                    <a:pt x="510082" y="3540429"/>
                  </a:lnTo>
                  <a:lnTo>
                    <a:pt x="512165" y="3485032"/>
                  </a:lnTo>
                  <a:lnTo>
                    <a:pt x="512876" y="3421100"/>
                  </a:lnTo>
                  <a:lnTo>
                    <a:pt x="513232" y="3387229"/>
                  </a:lnTo>
                  <a:lnTo>
                    <a:pt x="514096" y="3324695"/>
                  </a:lnTo>
                  <a:lnTo>
                    <a:pt x="515556" y="3254248"/>
                  </a:lnTo>
                  <a:lnTo>
                    <a:pt x="517893" y="3176803"/>
                  </a:lnTo>
                  <a:lnTo>
                    <a:pt x="519493" y="3135731"/>
                  </a:lnTo>
                  <a:lnTo>
                    <a:pt x="521411" y="3093250"/>
                  </a:lnTo>
                  <a:lnTo>
                    <a:pt x="523697" y="3049460"/>
                  </a:lnTo>
                  <a:lnTo>
                    <a:pt x="526376" y="3004477"/>
                  </a:lnTo>
                  <a:lnTo>
                    <a:pt x="529488" y="2958427"/>
                  </a:lnTo>
                  <a:lnTo>
                    <a:pt x="533082" y="2911411"/>
                  </a:lnTo>
                  <a:lnTo>
                    <a:pt x="537171" y="2863545"/>
                  </a:lnTo>
                  <a:lnTo>
                    <a:pt x="541807" y="2814929"/>
                  </a:lnTo>
                  <a:lnTo>
                    <a:pt x="547014" y="2765691"/>
                  </a:lnTo>
                  <a:lnTo>
                    <a:pt x="552831" y="2715933"/>
                  </a:lnTo>
                  <a:lnTo>
                    <a:pt x="559308" y="2665780"/>
                  </a:lnTo>
                  <a:lnTo>
                    <a:pt x="566458" y="2615336"/>
                  </a:lnTo>
                  <a:lnTo>
                    <a:pt x="574332" y="2564701"/>
                  </a:lnTo>
                  <a:lnTo>
                    <a:pt x="582955" y="2514003"/>
                  </a:lnTo>
                  <a:lnTo>
                    <a:pt x="592366" y="2463355"/>
                  </a:lnTo>
                  <a:lnTo>
                    <a:pt x="602602" y="2412860"/>
                  </a:lnTo>
                  <a:lnTo>
                    <a:pt x="613714" y="2362644"/>
                  </a:lnTo>
                  <a:lnTo>
                    <a:pt x="625703" y="2312797"/>
                  </a:lnTo>
                  <a:lnTo>
                    <a:pt x="638632" y="2263457"/>
                  </a:lnTo>
                  <a:lnTo>
                    <a:pt x="652538" y="2214715"/>
                  </a:lnTo>
                  <a:lnTo>
                    <a:pt x="667435" y="2166696"/>
                  </a:lnTo>
                  <a:lnTo>
                    <a:pt x="683374" y="2119503"/>
                  </a:lnTo>
                  <a:lnTo>
                    <a:pt x="700379" y="2073262"/>
                  </a:lnTo>
                  <a:lnTo>
                    <a:pt x="718502" y="2028075"/>
                  </a:lnTo>
                  <a:lnTo>
                    <a:pt x="737781" y="1984044"/>
                  </a:lnTo>
                  <a:lnTo>
                    <a:pt x="758228" y="1941309"/>
                  </a:lnTo>
                  <a:lnTo>
                    <a:pt x="779894" y="1899958"/>
                  </a:lnTo>
                  <a:lnTo>
                    <a:pt x="802805" y="1860118"/>
                  </a:lnTo>
                  <a:lnTo>
                    <a:pt x="827011" y="1821891"/>
                  </a:lnTo>
                  <a:lnTo>
                    <a:pt x="852538" y="1785391"/>
                  </a:lnTo>
                  <a:lnTo>
                    <a:pt x="879424" y="1750733"/>
                  </a:lnTo>
                  <a:lnTo>
                    <a:pt x="907707" y="1718030"/>
                  </a:lnTo>
                  <a:lnTo>
                    <a:pt x="937412" y="1687398"/>
                  </a:lnTo>
                  <a:lnTo>
                    <a:pt x="968590" y="1658937"/>
                  </a:lnTo>
                  <a:lnTo>
                    <a:pt x="1001268" y="1632775"/>
                  </a:lnTo>
                  <a:lnTo>
                    <a:pt x="1035481" y="1609013"/>
                  </a:lnTo>
                  <a:lnTo>
                    <a:pt x="1071257" y="1587766"/>
                  </a:lnTo>
                  <a:lnTo>
                    <a:pt x="1108659" y="1569135"/>
                  </a:lnTo>
                  <a:lnTo>
                    <a:pt x="1133348" y="1559102"/>
                  </a:lnTo>
                  <a:lnTo>
                    <a:pt x="1132713" y="1585531"/>
                  </a:lnTo>
                  <a:lnTo>
                    <a:pt x="1133970" y="1649882"/>
                  </a:lnTo>
                  <a:lnTo>
                    <a:pt x="1137920" y="1710880"/>
                  </a:lnTo>
                  <a:lnTo>
                    <a:pt x="1144358" y="1768487"/>
                  </a:lnTo>
                  <a:lnTo>
                    <a:pt x="1153083" y="1822729"/>
                  </a:lnTo>
                  <a:lnTo>
                    <a:pt x="1163891" y="1873580"/>
                  </a:lnTo>
                  <a:lnTo>
                    <a:pt x="1176591" y="1921040"/>
                  </a:lnTo>
                  <a:lnTo>
                    <a:pt x="1190955" y="1965096"/>
                  </a:lnTo>
                  <a:lnTo>
                    <a:pt x="1206792" y="2005774"/>
                  </a:lnTo>
                  <a:lnTo>
                    <a:pt x="1223911" y="2043023"/>
                  </a:lnTo>
                  <a:lnTo>
                    <a:pt x="1242098" y="2076881"/>
                  </a:lnTo>
                  <a:lnTo>
                    <a:pt x="1280845" y="2134324"/>
                  </a:lnTo>
                  <a:lnTo>
                    <a:pt x="1321435" y="2178075"/>
                  </a:lnTo>
                  <a:lnTo>
                    <a:pt x="1362240" y="2208072"/>
                  </a:lnTo>
                  <a:lnTo>
                    <a:pt x="1401622" y="2224278"/>
                  </a:lnTo>
                  <a:lnTo>
                    <a:pt x="1420279" y="2227199"/>
                  </a:lnTo>
                  <a:lnTo>
                    <a:pt x="1437970" y="2226653"/>
                  </a:lnTo>
                  <a:lnTo>
                    <a:pt x="1513179" y="2100160"/>
                  </a:lnTo>
                  <a:lnTo>
                    <a:pt x="1539354" y="1840344"/>
                  </a:lnTo>
                  <a:lnTo>
                    <a:pt x="1538744" y="1584083"/>
                  </a:lnTo>
                  <a:lnTo>
                    <a:pt x="1533601" y="1468259"/>
                  </a:lnTo>
                  <a:lnTo>
                    <a:pt x="1679778" y="1356017"/>
                  </a:lnTo>
                  <a:lnTo>
                    <a:pt x="1786255" y="1209649"/>
                  </a:lnTo>
                  <a:lnTo>
                    <a:pt x="1851380" y="1082636"/>
                  </a:lnTo>
                  <a:lnTo>
                    <a:pt x="1873453" y="1028420"/>
                  </a:lnTo>
                  <a:lnTo>
                    <a:pt x="1875409" y="1090612"/>
                  </a:lnTo>
                  <a:lnTo>
                    <a:pt x="1862277" y="1163421"/>
                  </a:lnTo>
                  <a:lnTo>
                    <a:pt x="1845779" y="1223924"/>
                  </a:lnTo>
                  <a:lnTo>
                    <a:pt x="1837677" y="1249197"/>
                  </a:lnTo>
                  <a:lnTo>
                    <a:pt x="1839912" y="1252550"/>
                  </a:lnTo>
                  <a:lnTo>
                    <a:pt x="1860042" y="1258150"/>
                  </a:lnTo>
                  <a:lnTo>
                    <a:pt x="1918169" y="1259268"/>
                  </a:lnTo>
                  <a:lnTo>
                    <a:pt x="2034438" y="1249197"/>
                  </a:lnTo>
                  <a:lnTo>
                    <a:pt x="2164918" y="1194371"/>
                  </a:lnTo>
                  <a:lnTo>
                    <a:pt x="2254326" y="1097038"/>
                  </a:lnTo>
                  <a:lnTo>
                    <a:pt x="2305735" y="1004189"/>
                  </a:lnTo>
                  <a:lnTo>
                    <a:pt x="2322182" y="962787"/>
                  </a:lnTo>
                  <a:lnTo>
                    <a:pt x="2330780" y="990650"/>
                  </a:lnTo>
                  <a:lnTo>
                    <a:pt x="2357628" y="1048004"/>
                  </a:lnTo>
                  <a:lnTo>
                    <a:pt x="2405900" y="1097788"/>
                  </a:lnTo>
                  <a:lnTo>
                    <a:pt x="2441283" y="1116152"/>
                  </a:lnTo>
                  <a:lnTo>
                    <a:pt x="2485872" y="1128229"/>
                  </a:lnTo>
                  <a:lnTo>
                    <a:pt x="2540952" y="1132522"/>
                  </a:lnTo>
                  <a:lnTo>
                    <a:pt x="2607818" y="1127594"/>
                  </a:lnTo>
                  <a:lnTo>
                    <a:pt x="2687739" y="1111948"/>
                  </a:lnTo>
                  <a:lnTo>
                    <a:pt x="2853156" y="1023950"/>
                  </a:lnTo>
                  <a:lnTo>
                    <a:pt x="2934741" y="900137"/>
                  </a:lnTo>
                  <a:lnTo>
                    <a:pt x="2962033" y="789749"/>
                  </a:lnTo>
                  <a:lnTo>
                    <a:pt x="2964561" y="742022"/>
                  </a:lnTo>
                  <a:lnTo>
                    <a:pt x="2987205" y="798791"/>
                  </a:lnTo>
                  <a:lnTo>
                    <a:pt x="2984690" y="882980"/>
                  </a:lnTo>
                  <a:lnTo>
                    <a:pt x="2972117" y="959332"/>
                  </a:lnTo>
                  <a:lnTo>
                    <a:pt x="2964561" y="992619"/>
                  </a:lnTo>
                  <a:lnTo>
                    <a:pt x="3098939" y="886434"/>
                  </a:lnTo>
                  <a:lnTo>
                    <a:pt x="3162020" y="693534"/>
                  </a:lnTo>
                  <a:lnTo>
                    <a:pt x="3180384" y="508469"/>
                  </a:lnTo>
                  <a:lnTo>
                    <a:pt x="3180600" y="425780"/>
                  </a:lnTo>
                  <a:lnTo>
                    <a:pt x="3225342" y="439775"/>
                  </a:lnTo>
                  <a:lnTo>
                    <a:pt x="3268395" y="457733"/>
                  </a:lnTo>
                  <a:lnTo>
                    <a:pt x="3309823" y="479386"/>
                  </a:lnTo>
                  <a:lnTo>
                    <a:pt x="3349675" y="504494"/>
                  </a:lnTo>
                  <a:lnTo>
                    <a:pt x="3387991" y="532790"/>
                  </a:lnTo>
                  <a:lnTo>
                    <a:pt x="3424847" y="564007"/>
                  </a:lnTo>
                  <a:lnTo>
                    <a:pt x="3460280" y="597916"/>
                  </a:lnTo>
                  <a:lnTo>
                    <a:pt x="3494328" y="634238"/>
                  </a:lnTo>
                  <a:lnTo>
                    <a:pt x="3527082" y="672731"/>
                  </a:lnTo>
                  <a:lnTo>
                    <a:pt x="3558552" y="713117"/>
                  </a:lnTo>
                  <a:lnTo>
                    <a:pt x="3588829" y="755167"/>
                  </a:lnTo>
                  <a:lnTo>
                    <a:pt x="3617925" y="798601"/>
                  </a:lnTo>
                  <a:lnTo>
                    <a:pt x="3645928" y="843178"/>
                  </a:lnTo>
                  <a:lnTo>
                    <a:pt x="3672878" y="888644"/>
                  </a:lnTo>
                  <a:lnTo>
                    <a:pt x="3698811" y="934732"/>
                  </a:lnTo>
                  <a:lnTo>
                    <a:pt x="3723805" y="981189"/>
                  </a:lnTo>
                  <a:lnTo>
                    <a:pt x="3747884" y="1027760"/>
                  </a:lnTo>
                  <a:lnTo>
                    <a:pt x="3771125" y="1074178"/>
                  </a:lnTo>
                  <a:lnTo>
                    <a:pt x="3793579" y="1120203"/>
                  </a:lnTo>
                  <a:lnTo>
                    <a:pt x="3895712" y="1335366"/>
                  </a:lnTo>
                  <a:lnTo>
                    <a:pt x="3914483" y="1373606"/>
                  </a:lnTo>
                  <a:lnTo>
                    <a:pt x="3932834" y="1409661"/>
                  </a:lnTo>
                  <a:lnTo>
                    <a:pt x="3968432" y="1474152"/>
                  </a:lnTo>
                  <a:lnTo>
                    <a:pt x="4002951" y="1526781"/>
                  </a:lnTo>
                  <a:lnTo>
                    <a:pt x="4036784" y="1565516"/>
                  </a:lnTo>
                  <a:lnTo>
                    <a:pt x="4070362" y="1588300"/>
                  </a:lnTo>
                  <a:lnTo>
                    <a:pt x="4104106" y="1593075"/>
                  </a:lnTo>
                  <a:lnTo>
                    <a:pt x="4224045" y="1472298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1119" y="3244112"/>
              <a:ext cx="2638425" cy="3663950"/>
            </a:xfrm>
            <a:custGeom>
              <a:avLst/>
              <a:gdLst/>
              <a:ahLst/>
              <a:cxnLst/>
              <a:rect l="l" t="t" r="r" b="b"/>
              <a:pathLst>
                <a:path w="2638425" h="3663950">
                  <a:moveTo>
                    <a:pt x="992428" y="1484058"/>
                  </a:moveTo>
                  <a:lnTo>
                    <a:pt x="987475" y="1423085"/>
                  </a:lnTo>
                  <a:lnTo>
                    <a:pt x="973467" y="1369923"/>
                  </a:lnTo>
                  <a:lnTo>
                    <a:pt x="954176" y="1325930"/>
                  </a:lnTo>
                  <a:lnTo>
                    <a:pt x="932789" y="1291475"/>
                  </a:lnTo>
                  <a:lnTo>
                    <a:pt x="903490" y="1256512"/>
                  </a:lnTo>
                  <a:lnTo>
                    <a:pt x="874699" y="1231303"/>
                  </a:lnTo>
                  <a:lnTo>
                    <a:pt x="867117" y="1231963"/>
                  </a:lnTo>
                  <a:lnTo>
                    <a:pt x="858189" y="1242212"/>
                  </a:lnTo>
                  <a:lnTo>
                    <a:pt x="858723" y="1250124"/>
                  </a:lnTo>
                  <a:lnTo>
                    <a:pt x="864196" y="1254937"/>
                  </a:lnTo>
                  <a:lnTo>
                    <a:pt x="868108" y="1258747"/>
                  </a:lnTo>
                  <a:lnTo>
                    <a:pt x="896150" y="1296619"/>
                  </a:lnTo>
                  <a:lnTo>
                    <a:pt x="920191" y="1342199"/>
                  </a:lnTo>
                  <a:lnTo>
                    <a:pt x="933132" y="1382344"/>
                  </a:lnTo>
                  <a:lnTo>
                    <a:pt x="940816" y="1429207"/>
                  </a:lnTo>
                  <a:lnTo>
                    <a:pt x="941031" y="1481696"/>
                  </a:lnTo>
                  <a:lnTo>
                    <a:pt x="937310" y="1509471"/>
                  </a:lnTo>
                  <a:lnTo>
                    <a:pt x="922185" y="1567040"/>
                  </a:lnTo>
                  <a:lnTo>
                    <a:pt x="897140" y="1622856"/>
                  </a:lnTo>
                  <a:lnTo>
                    <a:pt x="857275" y="1675155"/>
                  </a:lnTo>
                  <a:lnTo>
                    <a:pt x="807935" y="1726285"/>
                  </a:lnTo>
                  <a:lnTo>
                    <a:pt x="752271" y="1775828"/>
                  </a:lnTo>
                  <a:lnTo>
                    <a:pt x="723023" y="1800402"/>
                  </a:lnTo>
                  <a:lnTo>
                    <a:pt x="693140" y="1824913"/>
                  </a:lnTo>
                  <a:lnTo>
                    <a:pt x="662698" y="1849310"/>
                  </a:lnTo>
                  <a:lnTo>
                    <a:pt x="477024" y="1995932"/>
                  </a:lnTo>
                  <a:lnTo>
                    <a:pt x="446671" y="2020443"/>
                  </a:lnTo>
                  <a:lnTo>
                    <a:pt x="416915" y="2045157"/>
                  </a:lnTo>
                  <a:lnTo>
                    <a:pt x="387731" y="2069884"/>
                  </a:lnTo>
                  <a:lnTo>
                    <a:pt x="314909" y="2133777"/>
                  </a:lnTo>
                  <a:lnTo>
                    <a:pt x="272935" y="2172779"/>
                  </a:lnTo>
                  <a:lnTo>
                    <a:pt x="233476" y="2211235"/>
                  </a:lnTo>
                  <a:lnTo>
                    <a:pt x="196773" y="2248890"/>
                  </a:lnTo>
                  <a:lnTo>
                    <a:pt x="163106" y="2285504"/>
                  </a:lnTo>
                  <a:lnTo>
                    <a:pt x="125298" y="2328976"/>
                  </a:lnTo>
                  <a:lnTo>
                    <a:pt x="92773" y="2369578"/>
                  </a:lnTo>
                  <a:lnTo>
                    <a:pt x="65316" y="2406116"/>
                  </a:lnTo>
                  <a:lnTo>
                    <a:pt x="33439" y="2451430"/>
                  </a:lnTo>
                  <a:lnTo>
                    <a:pt x="0" y="2504986"/>
                  </a:lnTo>
                  <a:lnTo>
                    <a:pt x="1054" y="2511958"/>
                  </a:lnTo>
                  <a:lnTo>
                    <a:pt x="11315" y="2520404"/>
                  </a:lnTo>
                  <a:lnTo>
                    <a:pt x="19227" y="2519629"/>
                  </a:lnTo>
                  <a:lnTo>
                    <a:pt x="42367" y="2491384"/>
                  </a:lnTo>
                  <a:lnTo>
                    <a:pt x="50241" y="2481884"/>
                  </a:lnTo>
                  <a:lnTo>
                    <a:pt x="94818" y="2430005"/>
                  </a:lnTo>
                  <a:lnTo>
                    <a:pt x="125095" y="2397315"/>
                  </a:lnTo>
                  <a:lnTo>
                    <a:pt x="160439" y="2361006"/>
                  </a:lnTo>
                  <a:lnTo>
                    <a:pt x="200444" y="2321623"/>
                  </a:lnTo>
                  <a:lnTo>
                    <a:pt x="245008" y="2279878"/>
                  </a:lnTo>
                  <a:lnTo>
                    <a:pt x="293598" y="2236165"/>
                  </a:lnTo>
                  <a:lnTo>
                    <a:pt x="346151" y="2191308"/>
                  </a:lnTo>
                  <a:lnTo>
                    <a:pt x="401688" y="2145131"/>
                  </a:lnTo>
                  <a:lnTo>
                    <a:pt x="520534" y="2050821"/>
                  </a:lnTo>
                  <a:lnTo>
                    <a:pt x="644817" y="1954149"/>
                  </a:lnTo>
                  <a:lnTo>
                    <a:pt x="727417" y="1887778"/>
                  </a:lnTo>
                  <a:lnTo>
                    <a:pt x="767981" y="1853920"/>
                  </a:lnTo>
                  <a:lnTo>
                    <a:pt x="807478" y="1819211"/>
                  </a:lnTo>
                  <a:lnTo>
                    <a:pt x="845439" y="1783359"/>
                  </a:lnTo>
                  <a:lnTo>
                    <a:pt x="881430" y="1746046"/>
                  </a:lnTo>
                  <a:lnTo>
                    <a:pt x="906741" y="1716887"/>
                  </a:lnTo>
                  <a:lnTo>
                    <a:pt x="929868" y="1686115"/>
                  </a:lnTo>
                  <a:lnTo>
                    <a:pt x="950290" y="1653286"/>
                  </a:lnTo>
                  <a:lnTo>
                    <a:pt x="977430" y="1583893"/>
                  </a:lnTo>
                  <a:lnTo>
                    <a:pt x="990409" y="1516672"/>
                  </a:lnTo>
                  <a:lnTo>
                    <a:pt x="992428" y="1484058"/>
                  </a:lnTo>
                  <a:close/>
                </a:path>
                <a:path w="2638425" h="3663950">
                  <a:moveTo>
                    <a:pt x="1937575" y="227761"/>
                  </a:moveTo>
                  <a:lnTo>
                    <a:pt x="1931276" y="158953"/>
                  </a:lnTo>
                  <a:lnTo>
                    <a:pt x="1910791" y="99199"/>
                  </a:lnTo>
                  <a:lnTo>
                    <a:pt x="1877606" y="51727"/>
                  </a:lnTo>
                  <a:lnTo>
                    <a:pt x="1833194" y="19786"/>
                  </a:lnTo>
                  <a:lnTo>
                    <a:pt x="1765084" y="419"/>
                  </a:lnTo>
                  <a:lnTo>
                    <a:pt x="1726717" y="0"/>
                  </a:lnTo>
                  <a:lnTo>
                    <a:pt x="1685975" y="7696"/>
                  </a:lnTo>
                  <a:lnTo>
                    <a:pt x="1643227" y="24980"/>
                  </a:lnTo>
                  <a:lnTo>
                    <a:pt x="1598853" y="53301"/>
                  </a:lnTo>
                  <a:lnTo>
                    <a:pt x="1553235" y="94119"/>
                  </a:lnTo>
                  <a:lnTo>
                    <a:pt x="1468945" y="193586"/>
                  </a:lnTo>
                  <a:lnTo>
                    <a:pt x="1430528" y="228561"/>
                  </a:lnTo>
                  <a:lnTo>
                    <a:pt x="1391437" y="254584"/>
                  </a:lnTo>
                  <a:lnTo>
                    <a:pt x="1351661" y="272440"/>
                  </a:lnTo>
                  <a:lnTo>
                    <a:pt x="1311160" y="282917"/>
                  </a:lnTo>
                  <a:lnTo>
                    <a:pt x="1269923" y="286778"/>
                  </a:lnTo>
                  <a:lnTo>
                    <a:pt x="1227912" y="284797"/>
                  </a:lnTo>
                  <a:lnTo>
                    <a:pt x="1185125" y="277749"/>
                  </a:lnTo>
                  <a:lnTo>
                    <a:pt x="1141526" y="266420"/>
                  </a:lnTo>
                  <a:lnTo>
                    <a:pt x="1097102" y="251574"/>
                  </a:lnTo>
                  <a:lnTo>
                    <a:pt x="1051102" y="233781"/>
                  </a:lnTo>
                  <a:lnTo>
                    <a:pt x="1006589" y="215849"/>
                  </a:lnTo>
                  <a:lnTo>
                    <a:pt x="963371" y="199758"/>
                  </a:lnTo>
                  <a:lnTo>
                    <a:pt x="921219" y="187464"/>
                  </a:lnTo>
                  <a:lnTo>
                    <a:pt x="879932" y="180936"/>
                  </a:lnTo>
                  <a:lnTo>
                    <a:pt x="839266" y="182143"/>
                  </a:lnTo>
                  <a:lnTo>
                    <a:pt x="799033" y="193040"/>
                  </a:lnTo>
                  <a:lnTo>
                    <a:pt x="759002" y="215595"/>
                  </a:lnTo>
                  <a:lnTo>
                    <a:pt x="706056" y="284505"/>
                  </a:lnTo>
                  <a:lnTo>
                    <a:pt x="699909" y="356019"/>
                  </a:lnTo>
                  <a:lnTo>
                    <a:pt x="714997" y="412127"/>
                  </a:lnTo>
                  <a:lnTo>
                    <a:pt x="741730" y="464794"/>
                  </a:lnTo>
                  <a:lnTo>
                    <a:pt x="783856" y="522173"/>
                  </a:lnTo>
                  <a:lnTo>
                    <a:pt x="838492" y="574916"/>
                  </a:lnTo>
                  <a:lnTo>
                    <a:pt x="870165" y="599071"/>
                  </a:lnTo>
                  <a:lnTo>
                    <a:pt x="904557" y="621512"/>
                  </a:lnTo>
                  <a:lnTo>
                    <a:pt x="941514" y="642048"/>
                  </a:lnTo>
                  <a:lnTo>
                    <a:pt x="980922" y="660488"/>
                  </a:lnTo>
                  <a:lnTo>
                    <a:pt x="1022616" y="676643"/>
                  </a:lnTo>
                  <a:lnTo>
                    <a:pt x="1066482" y="690346"/>
                  </a:lnTo>
                  <a:lnTo>
                    <a:pt x="1112380" y="701382"/>
                  </a:lnTo>
                  <a:lnTo>
                    <a:pt x="1160157" y="709574"/>
                  </a:lnTo>
                  <a:lnTo>
                    <a:pt x="1209675" y="714743"/>
                  </a:lnTo>
                  <a:lnTo>
                    <a:pt x="1260817" y="716711"/>
                  </a:lnTo>
                  <a:lnTo>
                    <a:pt x="1313421" y="715264"/>
                  </a:lnTo>
                  <a:lnTo>
                    <a:pt x="1367358" y="710234"/>
                  </a:lnTo>
                  <a:lnTo>
                    <a:pt x="1422488" y="701433"/>
                  </a:lnTo>
                  <a:lnTo>
                    <a:pt x="1478686" y="688670"/>
                  </a:lnTo>
                  <a:lnTo>
                    <a:pt x="1535798" y="671753"/>
                  </a:lnTo>
                  <a:lnTo>
                    <a:pt x="1593684" y="650506"/>
                  </a:lnTo>
                  <a:lnTo>
                    <a:pt x="1651774" y="624243"/>
                  </a:lnTo>
                  <a:lnTo>
                    <a:pt x="1703882" y="595007"/>
                  </a:lnTo>
                  <a:lnTo>
                    <a:pt x="1750212" y="563194"/>
                  </a:lnTo>
                  <a:lnTo>
                    <a:pt x="1790941" y="529221"/>
                  </a:lnTo>
                  <a:lnTo>
                    <a:pt x="1826260" y="493483"/>
                  </a:lnTo>
                  <a:lnTo>
                    <a:pt x="1856346" y="456374"/>
                  </a:lnTo>
                  <a:lnTo>
                    <a:pt x="1881403" y="418325"/>
                  </a:lnTo>
                  <a:lnTo>
                    <a:pt x="1901596" y="379704"/>
                  </a:lnTo>
                  <a:lnTo>
                    <a:pt x="1917128" y="340944"/>
                  </a:lnTo>
                  <a:lnTo>
                    <a:pt x="1928177" y="302425"/>
                  </a:lnTo>
                  <a:lnTo>
                    <a:pt x="1934921" y="264566"/>
                  </a:lnTo>
                  <a:lnTo>
                    <a:pt x="1937575" y="227761"/>
                  </a:lnTo>
                  <a:close/>
                </a:path>
                <a:path w="2638425" h="3663950">
                  <a:moveTo>
                    <a:pt x="2116188" y="2273414"/>
                  </a:moveTo>
                  <a:lnTo>
                    <a:pt x="2053513" y="2233117"/>
                  </a:lnTo>
                  <a:lnTo>
                    <a:pt x="1933448" y="2218207"/>
                  </a:lnTo>
                  <a:lnTo>
                    <a:pt x="1816811" y="2217470"/>
                  </a:lnTo>
                  <a:lnTo>
                    <a:pt x="1764411" y="2219706"/>
                  </a:lnTo>
                  <a:lnTo>
                    <a:pt x="1745602" y="2172995"/>
                  </a:lnTo>
                  <a:lnTo>
                    <a:pt x="1698828" y="2065324"/>
                  </a:lnTo>
                  <a:lnTo>
                    <a:pt x="1638655" y="1945335"/>
                  </a:lnTo>
                  <a:lnTo>
                    <a:pt x="1579587" y="1861705"/>
                  </a:lnTo>
                  <a:lnTo>
                    <a:pt x="1519593" y="1889950"/>
                  </a:lnTo>
                  <a:lnTo>
                    <a:pt x="1457363" y="2016086"/>
                  </a:lnTo>
                  <a:lnTo>
                    <a:pt x="1408544" y="2154542"/>
                  </a:lnTo>
                  <a:lnTo>
                    <a:pt x="1388795" y="2219706"/>
                  </a:lnTo>
                  <a:lnTo>
                    <a:pt x="1331925" y="2217470"/>
                  </a:lnTo>
                  <a:lnTo>
                    <a:pt x="1202169" y="2219706"/>
                  </a:lnTo>
                  <a:lnTo>
                    <a:pt x="1060780" y="2239848"/>
                  </a:lnTo>
                  <a:lnTo>
                    <a:pt x="969022" y="2291308"/>
                  </a:lnTo>
                  <a:lnTo>
                    <a:pt x="986548" y="2372626"/>
                  </a:lnTo>
                  <a:lnTo>
                    <a:pt x="1085596" y="2458440"/>
                  </a:lnTo>
                  <a:lnTo>
                    <a:pt x="1196263" y="2526360"/>
                  </a:lnTo>
                  <a:lnTo>
                    <a:pt x="1248676" y="2553970"/>
                  </a:lnTo>
                  <a:lnTo>
                    <a:pt x="1223149" y="2604211"/>
                  </a:lnTo>
                  <a:lnTo>
                    <a:pt x="1174153" y="2718739"/>
                  </a:lnTo>
                  <a:lnTo>
                    <a:pt x="1143025" y="2843352"/>
                  </a:lnTo>
                  <a:lnTo>
                    <a:pt x="1171168" y="2923794"/>
                  </a:lnTo>
                  <a:lnTo>
                    <a:pt x="1275232" y="2926867"/>
                  </a:lnTo>
                  <a:lnTo>
                    <a:pt x="1411147" y="2881274"/>
                  </a:lnTo>
                  <a:lnTo>
                    <a:pt x="1529181" y="2825610"/>
                  </a:lnTo>
                  <a:lnTo>
                    <a:pt x="1579587" y="2798483"/>
                  </a:lnTo>
                  <a:lnTo>
                    <a:pt x="1642008" y="2824403"/>
                  </a:lnTo>
                  <a:lnTo>
                    <a:pt x="1783791" y="2876054"/>
                  </a:lnTo>
                  <a:lnTo>
                    <a:pt x="1936762" y="2914281"/>
                  </a:lnTo>
                  <a:lnTo>
                    <a:pt x="2032723" y="2899930"/>
                  </a:lnTo>
                  <a:lnTo>
                    <a:pt x="2042972" y="2815666"/>
                  </a:lnTo>
                  <a:lnTo>
                    <a:pt x="2007387" y="2700096"/>
                  </a:lnTo>
                  <a:lnTo>
                    <a:pt x="1960626" y="2597962"/>
                  </a:lnTo>
                  <a:lnTo>
                    <a:pt x="1937334" y="2553970"/>
                  </a:lnTo>
                  <a:lnTo>
                    <a:pt x="1968627" y="2524010"/>
                  </a:lnTo>
                  <a:lnTo>
                    <a:pt x="2035708" y="2450681"/>
                  </a:lnTo>
                  <a:lnTo>
                    <a:pt x="2098306" y="2358860"/>
                  </a:lnTo>
                  <a:lnTo>
                    <a:pt x="2116188" y="2273414"/>
                  </a:lnTo>
                  <a:close/>
                </a:path>
                <a:path w="2638425" h="3663950">
                  <a:moveTo>
                    <a:pt x="2637815" y="3657371"/>
                  </a:moveTo>
                  <a:lnTo>
                    <a:pt x="2634411" y="3595052"/>
                  </a:lnTo>
                  <a:lnTo>
                    <a:pt x="2631821" y="3554171"/>
                  </a:lnTo>
                  <a:lnTo>
                    <a:pt x="2624251" y="3443643"/>
                  </a:lnTo>
                  <a:lnTo>
                    <a:pt x="2622004" y="3410597"/>
                  </a:lnTo>
                  <a:lnTo>
                    <a:pt x="2618778" y="3375698"/>
                  </a:lnTo>
                  <a:lnTo>
                    <a:pt x="2614866" y="3339007"/>
                  </a:lnTo>
                  <a:lnTo>
                    <a:pt x="2606065" y="3260521"/>
                  </a:lnTo>
                  <a:lnTo>
                    <a:pt x="2601506" y="3218904"/>
                  </a:lnTo>
                  <a:lnTo>
                    <a:pt x="2596375" y="3175889"/>
                  </a:lnTo>
                  <a:lnTo>
                    <a:pt x="2590177" y="3131680"/>
                  </a:lnTo>
                  <a:lnTo>
                    <a:pt x="2561272" y="2943923"/>
                  </a:lnTo>
                  <a:lnTo>
                    <a:pt x="2552103" y="2894965"/>
                  </a:lnTo>
                  <a:lnTo>
                    <a:pt x="2542730" y="2845295"/>
                  </a:lnTo>
                  <a:lnTo>
                    <a:pt x="2533065" y="2795041"/>
                  </a:lnTo>
                  <a:lnTo>
                    <a:pt x="2523045" y="2744343"/>
                  </a:lnTo>
                  <a:lnTo>
                    <a:pt x="2511806" y="2693466"/>
                  </a:lnTo>
                  <a:lnTo>
                    <a:pt x="2500198" y="2642349"/>
                  </a:lnTo>
                  <a:lnTo>
                    <a:pt x="2476563" y="2539669"/>
                  </a:lnTo>
                  <a:lnTo>
                    <a:pt x="2462987" y="2488717"/>
                  </a:lnTo>
                  <a:lnTo>
                    <a:pt x="2449525" y="2437828"/>
                  </a:lnTo>
                  <a:lnTo>
                    <a:pt x="2435898" y="2387206"/>
                  </a:lnTo>
                  <a:lnTo>
                    <a:pt x="2421877" y="2337003"/>
                  </a:lnTo>
                  <a:lnTo>
                    <a:pt x="2407018" y="2287473"/>
                  </a:lnTo>
                  <a:lnTo>
                    <a:pt x="2392222" y="2238464"/>
                  </a:lnTo>
                  <a:lnTo>
                    <a:pt x="2377148" y="2190178"/>
                  </a:lnTo>
                  <a:lnTo>
                    <a:pt x="2361400" y="2142858"/>
                  </a:lnTo>
                  <a:lnTo>
                    <a:pt x="2330361" y="2050821"/>
                  </a:lnTo>
                  <a:lnTo>
                    <a:pt x="2297950" y="1963585"/>
                  </a:lnTo>
                  <a:lnTo>
                    <a:pt x="2282329" y="1921713"/>
                  </a:lnTo>
                  <a:lnTo>
                    <a:pt x="2266238" y="1881428"/>
                  </a:lnTo>
                  <a:lnTo>
                    <a:pt x="2250249" y="1842655"/>
                  </a:lnTo>
                  <a:lnTo>
                    <a:pt x="2234971" y="1805292"/>
                  </a:lnTo>
                  <a:lnTo>
                    <a:pt x="2219490" y="1769770"/>
                  </a:lnTo>
                  <a:lnTo>
                    <a:pt x="2189988" y="1703971"/>
                  </a:lnTo>
                  <a:lnTo>
                    <a:pt x="2162340" y="1645907"/>
                  </a:lnTo>
                  <a:lnTo>
                    <a:pt x="2137575" y="1596059"/>
                  </a:lnTo>
                  <a:lnTo>
                    <a:pt x="2116442" y="1555000"/>
                  </a:lnTo>
                  <a:lnTo>
                    <a:pt x="2092286" y="1511439"/>
                  </a:lnTo>
                  <a:lnTo>
                    <a:pt x="2069388" y="1481759"/>
                  </a:lnTo>
                  <a:lnTo>
                    <a:pt x="2057209" y="1487335"/>
                  </a:lnTo>
                  <a:lnTo>
                    <a:pt x="2054440" y="1494777"/>
                  </a:lnTo>
                  <a:lnTo>
                    <a:pt x="2061108" y="1509293"/>
                  </a:lnTo>
                  <a:lnTo>
                    <a:pt x="2067852" y="1524127"/>
                  </a:lnTo>
                  <a:lnTo>
                    <a:pt x="2073402" y="1536484"/>
                  </a:lnTo>
                  <a:lnTo>
                    <a:pt x="2079840" y="1551533"/>
                  </a:lnTo>
                  <a:lnTo>
                    <a:pt x="2087308" y="1569072"/>
                  </a:lnTo>
                  <a:lnTo>
                    <a:pt x="2095881" y="1588858"/>
                  </a:lnTo>
                  <a:lnTo>
                    <a:pt x="2115197" y="1635467"/>
                  </a:lnTo>
                  <a:lnTo>
                    <a:pt x="2148916" y="1721332"/>
                  </a:lnTo>
                  <a:lnTo>
                    <a:pt x="2173630" y="1788274"/>
                  </a:lnTo>
                  <a:lnTo>
                    <a:pt x="2187079" y="1824139"/>
                  </a:lnTo>
                  <a:lnTo>
                    <a:pt x="2200198" y="1861883"/>
                  </a:lnTo>
                  <a:lnTo>
                    <a:pt x="2214003" y="1900999"/>
                  </a:lnTo>
                  <a:lnTo>
                    <a:pt x="2228075" y="1941525"/>
                  </a:lnTo>
                  <a:lnTo>
                    <a:pt x="2241943" y="1983511"/>
                  </a:lnTo>
                  <a:lnTo>
                    <a:pt x="2270658" y="2070912"/>
                  </a:lnTo>
                  <a:lnTo>
                    <a:pt x="2298738" y="2162810"/>
                  </a:lnTo>
                  <a:lnTo>
                    <a:pt x="2313267" y="2209939"/>
                  </a:lnTo>
                  <a:lnTo>
                    <a:pt x="2326995" y="2258047"/>
                  </a:lnTo>
                  <a:lnTo>
                    <a:pt x="2340584" y="2306828"/>
                  </a:lnTo>
                  <a:lnTo>
                    <a:pt x="2354669" y="2356002"/>
                  </a:lnTo>
                  <a:lnTo>
                    <a:pt x="2368156" y="2405748"/>
                  </a:lnTo>
                  <a:lnTo>
                    <a:pt x="2381237" y="2455938"/>
                  </a:lnTo>
                  <a:lnTo>
                    <a:pt x="2394178" y="2506370"/>
                  </a:lnTo>
                  <a:lnTo>
                    <a:pt x="2407234" y="2556878"/>
                  </a:lnTo>
                  <a:lnTo>
                    <a:pt x="2454605" y="2759125"/>
                  </a:lnTo>
                  <a:lnTo>
                    <a:pt x="2496248" y="2956052"/>
                  </a:lnTo>
                  <a:lnTo>
                    <a:pt x="2530995" y="3141141"/>
                  </a:lnTo>
                  <a:lnTo>
                    <a:pt x="2538793" y="3184741"/>
                  </a:lnTo>
                  <a:lnTo>
                    <a:pt x="2545804" y="3227133"/>
                  </a:lnTo>
                  <a:lnTo>
                    <a:pt x="2552446" y="3268141"/>
                  </a:lnTo>
                  <a:lnTo>
                    <a:pt x="2559139" y="3307613"/>
                  </a:lnTo>
                  <a:lnTo>
                    <a:pt x="2565425" y="3345497"/>
                  </a:lnTo>
                  <a:lnTo>
                    <a:pt x="2571623" y="3381654"/>
                  </a:lnTo>
                  <a:lnTo>
                    <a:pt x="2577312" y="3416046"/>
                  </a:lnTo>
                  <a:lnTo>
                    <a:pt x="2582049" y="3448596"/>
                  </a:lnTo>
                  <a:lnTo>
                    <a:pt x="2597848" y="3557651"/>
                  </a:lnTo>
                  <a:lnTo>
                    <a:pt x="2603919" y="3598024"/>
                  </a:lnTo>
                  <a:lnTo>
                    <a:pt x="2608554" y="3627869"/>
                  </a:lnTo>
                  <a:lnTo>
                    <a:pt x="2611526" y="3646360"/>
                  </a:lnTo>
                  <a:lnTo>
                    <a:pt x="2612567" y="3652697"/>
                  </a:lnTo>
                  <a:lnTo>
                    <a:pt x="2612606" y="3653104"/>
                  </a:lnTo>
                  <a:lnTo>
                    <a:pt x="2613634" y="3659289"/>
                  </a:lnTo>
                  <a:lnTo>
                    <a:pt x="2619159" y="3663861"/>
                  </a:lnTo>
                  <a:lnTo>
                    <a:pt x="2632468" y="3663238"/>
                  </a:lnTo>
                  <a:lnTo>
                    <a:pt x="2637815" y="3657371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4676" y="265061"/>
              <a:ext cx="12775186" cy="74675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18674" y="1943721"/>
              <a:ext cx="1000125" cy="1091565"/>
            </a:xfrm>
            <a:custGeom>
              <a:avLst/>
              <a:gdLst/>
              <a:ahLst/>
              <a:cxnLst/>
              <a:rect l="l" t="t" r="r" b="b"/>
              <a:pathLst>
                <a:path w="1000125" h="1091564">
                  <a:moveTo>
                    <a:pt x="501370" y="524535"/>
                  </a:moveTo>
                  <a:lnTo>
                    <a:pt x="494715" y="504926"/>
                  </a:lnTo>
                  <a:lnTo>
                    <a:pt x="476453" y="493763"/>
                  </a:lnTo>
                  <a:lnTo>
                    <a:pt x="446125" y="486651"/>
                  </a:lnTo>
                  <a:lnTo>
                    <a:pt x="416864" y="477088"/>
                  </a:lnTo>
                  <a:lnTo>
                    <a:pt x="362165" y="450900"/>
                  </a:lnTo>
                  <a:lnTo>
                    <a:pt x="297167" y="400913"/>
                  </a:lnTo>
                  <a:lnTo>
                    <a:pt x="261658" y="359244"/>
                  </a:lnTo>
                  <a:lnTo>
                    <a:pt x="233311" y="311556"/>
                  </a:lnTo>
                  <a:lnTo>
                    <a:pt x="212953" y="258432"/>
                  </a:lnTo>
                  <a:lnTo>
                    <a:pt x="195376" y="235026"/>
                  </a:lnTo>
                  <a:lnTo>
                    <a:pt x="170205" y="231952"/>
                  </a:lnTo>
                  <a:lnTo>
                    <a:pt x="148488" y="246202"/>
                  </a:lnTo>
                  <a:lnTo>
                    <a:pt x="141287" y="274713"/>
                  </a:lnTo>
                  <a:lnTo>
                    <a:pt x="143281" y="327215"/>
                  </a:lnTo>
                  <a:lnTo>
                    <a:pt x="137820" y="378421"/>
                  </a:lnTo>
                  <a:lnTo>
                    <a:pt x="125247" y="427786"/>
                  </a:lnTo>
                  <a:lnTo>
                    <a:pt x="105879" y="474751"/>
                  </a:lnTo>
                  <a:lnTo>
                    <a:pt x="80073" y="518769"/>
                  </a:lnTo>
                  <a:lnTo>
                    <a:pt x="48158" y="559308"/>
                  </a:lnTo>
                  <a:lnTo>
                    <a:pt x="10464" y="595795"/>
                  </a:lnTo>
                  <a:lnTo>
                    <a:pt x="635" y="611682"/>
                  </a:lnTo>
                  <a:lnTo>
                    <a:pt x="0" y="630872"/>
                  </a:lnTo>
                  <a:lnTo>
                    <a:pt x="8102" y="647915"/>
                  </a:lnTo>
                  <a:lnTo>
                    <a:pt x="24460" y="657326"/>
                  </a:lnTo>
                  <a:lnTo>
                    <a:pt x="73012" y="669975"/>
                  </a:lnTo>
                  <a:lnTo>
                    <a:pt x="117932" y="689165"/>
                  </a:lnTo>
                  <a:lnTo>
                    <a:pt x="158661" y="714565"/>
                  </a:lnTo>
                  <a:lnTo>
                    <a:pt x="194589" y="745883"/>
                  </a:lnTo>
                  <a:lnTo>
                    <a:pt x="225120" y="782789"/>
                  </a:lnTo>
                  <a:lnTo>
                    <a:pt x="249682" y="824966"/>
                  </a:lnTo>
                  <a:lnTo>
                    <a:pt x="267665" y="872121"/>
                  </a:lnTo>
                  <a:lnTo>
                    <a:pt x="285635" y="895108"/>
                  </a:lnTo>
                  <a:lnTo>
                    <a:pt x="311645" y="898309"/>
                  </a:lnTo>
                  <a:lnTo>
                    <a:pt x="333578" y="884339"/>
                  </a:lnTo>
                  <a:lnTo>
                    <a:pt x="339331" y="855827"/>
                  </a:lnTo>
                  <a:lnTo>
                    <a:pt x="334962" y="813003"/>
                  </a:lnTo>
                  <a:lnTo>
                    <a:pt x="337108" y="771639"/>
                  </a:lnTo>
                  <a:lnTo>
                    <a:pt x="344957" y="730910"/>
                  </a:lnTo>
                  <a:lnTo>
                    <a:pt x="357695" y="689978"/>
                  </a:lnTo>
                  <a:lnTo>
                    <a:pt x="381952" y="650760"/>
                  </a:lnTo>
                  <a:lnTo>
                    <a:pt x="410311" y="615962"/>
                  </a:lnTo>
                  <a:lnTo>
                    <a:pt x="443636" y="585901"/>
                  </a:lnTo>
                  <a:lnTo>
                    <a:pt x="482765" y="560933"/>
                  </a:lnTo>
                  <a:lnTo>
                    <a:pt x="497154" y="545553"/>
                  </a:lnTo>
                  <a:lnTo>
                    <a:pt x="501370" y="524535"/>
                  </a:lnTo>
                  <a:close/>
                </a:path>
                <a:path w="1000125" h="1091564">
                  <a:moveTo>
                    <a:pt x="806513" y="154978"/>
                  </a:moveTo>
                  <a:lnTo>
                    <a:pt x="801484" y="140246"/>
                  </a:lnTo>
                  <a:lnTo>
                    <a:pt x="787793" y="131876"/>
                  </a:lnTo>
                  <a:lnTo>
                    <a:pt x="744982" y="117932"/>
                  </a:lnTo>
                  <a:lnTo>
                    <a:pt x="708253" y="93929"/>
                  </a:lnTo>
                  <a:lnTo>
                    <a:pt x="679602" y="60896"/>
                  </a:lnTo>
                  <a:lnTo>
                    <a:pt x="660996" y="19837"/>
                  </a:lnTo>
                  <a:lnTo>
                    <a:pt x="647890" y="2298"/>
                  </a:lnTo>
                  <a:lnTo>
                    <a:pt x="629005" y="0"/>
                  </a:lnTo>
                  <a:lnTo>
                    <a:pt x="612686" y="10680"/>
                  </a:lnTo>
                  <a:lnTo>
                    <a:pt x="607250" y="32054"/>
                  </a:lnTo>
                  <a:lnTo>
                    <a:pt x="606437" y="75565"/>
                  </a:lnTo>
                  <a:lnTo>
                    <a:pt x="594893" y="116547"/>
                  </a:lnTo>
                  <a:lnTo>
                    <a:pt x="573722" y="153644"/>
                  </a:lnTo>
                  <a:lnTo>
                    <a:pt x="544017" y="185458"/>
                  </a:lnTo>
                  <a:lnTo>
                    <a:pt x="536613" y="197421"/>
                  </a:lnTo>
                  <a:lnTo>
                    <a:pt x="536130" y="211836"/>
                  </a:lnTo>
                  <a:lnTo>
                    <a:pt x="542213" y="224586"/>
                  </a:lnTo>
                  <a:lnTo>
                    <a:pt x="554494" y="231559"/>
                  </a:lnTo>
                  <a:lnTo>
                    <a:pt x="593991" y="243941"/>
                  </a:lnTo>
                  <a:lnTo>
                    <a:pt x="627646" y="265442"/>
                  </a:lnTo>
                  <a:lnTo>
                    <a:pt x="653897" y="295440"/>
                  </a:lnTo>
                  <a:lnTo>
                    <a:pt x="671144" y="333336"/>
                  </a:lnTo>
                  <a:lnTo>
                    <a:pt x="684618" y="350532"/>
                  </a:lnTo>
                  <a:lnTo>
                    <a:pt x="704113" y="352933"/>
                  </a:lnTo>
                  <a:lnTo>
                    <a:pt x="720559" y="342493"/>
                  </a:lnTo>
                  <a:lnTo>
                    <a:pt x="724890" y="321119"/>
                  </a:lnTo>
                  <a:lnTo>
                    <a:pt x="722795" y="301015"/>
                  </a:lnTo>
                  <a:lnTo>
                    <a:pt x="723861" y="281584"/>
                  </a:lnTo>
                  <a:lnTo>
                    <a:pt x="733602" y="243217"/>
                  </a:lnTo>
                  <a:lnTo>
                    <a:pt x="758444" y="208216"/>
                  </a:lnTo>
                  <a:lnTo>
                    <a:pt x="792581" y="182245"/>
                  </a:lnTo>
                  <a:lnTo>
                    <a:pt x="803389" y="170751"/>
                  </a:lnTo>
                  <a:lnTo>
                    <a:pt x="806513" y="154978"/>
                  </a:lnTo>
                  <a:close/>
                </a:path>
                <a:path w="1000125" h="1091564">
                  <a:moveTo>
                    <a:pt x="999794" y="814235"/>
                  </a:moveTo>
                  <a:lnTo>
                    <a:pt x="994765" y="799503"/>
                  </a:lnTo>
                  <a:lnTo>
                    <a:pt x="981075" y="791133"/>
                  </a:lnTo>
                  <a:lnTo>
                    <a:pt x="936231" y="778471"/>
                  </a:lnTo>
                  <a:lnTo>
                    <a:pt x="895223" y="758571"/>
                  </a:lnTo>
                  <a:lnTo>
                    <a:pt x="858888" y="731989"/>
                  </a:lnTo>
                  <a:lnTo>
                    <a:pt x="828090" y="699236"/>
                  </a:lnTo>
                  <a:lnTo>
                    <a:pt x="803681" y="660882"/>
                  </a:lnTo>
                  <a:lnTo>
                    <a:pt x="786498" y="617435"/>
                  </a:lnTo>
                  <a:lnTo>
                    <a:pt x="773391" y="599897"/>
                  </a:lnTo>
                  <a:lnTo>
                    <a:pt x="754507" y="597611"/>
                  </a:lnTo>
                  <a:lnTo>
                    <a:pt x="738187" y="608291"/>
                  </a:lnTo>
                  <a:lnTo>
                    <a:pt x="732751" y="629653"/>
                  </a:lnTo>
                  <a:lnTo>
                    <a:pt x="733196" y="683691"/>
                  </a:lnTo>
                  <a:lnTo>
                    <a:pt x="723061" y="735558"/>
                  </a:lnTo>
                  <a:lnTo>
                    <a:pt x="703008" y="784123"/>
                  </a:lnTo>
                  <a:lnTo>
                    <a:pt x="673747" y="828255"/>
                  </a:lnTo>
                  <a:lnTo>
                    <a:pt x="635939" y="866851"/>
                  </a:lnTo>
                  <a:lnTo>
                    <a:pt x="628510" y="878687"/>
                  </a:lnTo>
                  <a:lnTo>
                    <a:pt x="628027" y="893064"/>
                  </a:lnTo>
                  <a:lnTo>
                    <a:pt x="634111" y="905852"/>
                  </a:lnTo>
                  <a:lnTo>
                    <a:pt x="646417" y="912952"/>
                  </a:lnTo>
                  <a:lnTo>
                    <a:pt x="695934" y="927303"/>
                  </a:lnTo>
                  <a:lnTo>
                    <a:pt x="739863" y="951001"/>
                  </a:lnTo>
                  <a:lnTo>
                    <a:pt x="776986" y="983373"/>
                  </a:lnTo>
                  <a:lnTo>
                    <a:pt x="806119" y="1023772"/>
                  </a:lnTo>
                  <a:lnTo>
                    <a:pt x="826071" y="1071524"/>
                  </a:lnTo>
                  <a:lnTo>
                    <a:pt x="839558" y="1088720"/>
                  </a:lnTo>
                  <a:lnTo>
                    <a:pt x="859040" y="1091120"/>
                  </a:lnTo>
                  <a:lnTo>
                    <a:pt x="875487" y="1080681"/>
                  </a:lnTo>
                  <a:lnTo>
                    <a:pt x="879817" y="1059307"/>
                  </a:lnTo>
                  <a:lnTo>
                    <a:pt x="876617" y="1027747"/>
                  </a:lnTo>
                  <a:lnTo>
                    <a:pt x="878205" y="997267"/>
                  </a:lnTo>
                  <a:lnTo>
                    <a:pt x="893394" y="937069"/>
                  </a:lnTo>
                  <a:lnTo>
                    <a:pt x="932434" y="882269"/>
                  </a:lnTo>
                  <a:lnTo>
                    <a:pt x="985862" y="841502"/>
                  </a:lnTo>
                  <a:lnTo>
                    <a:pt x="996670" y="830008"/>
                  </a:lnTo>
                  <a:lnTo>
                    <a:pt x="999794" y="814235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88297" y="1979757"/>
              <a:ext cx="854075" cy="961390"/>
            </a:xfrm>
            <a:custGeom>
              <a:avLst/>
              <a:gdLst/>
              <a:ahLst/>
              <a:cxnLst/>
              <a:rect l="l" t="t" r="r" b="b"/>
              <a:pathLst>
                <a:path w="854075" h="961389">
                  <a:moveTo>
                    <a:pt x="261535" y="454528"/>
                  </a:moveTo>
                  <a:lnTo>
                    <a:pt x="211311" y="426419"/>
                  </a:lnTo>
                  <a:lnTo>
                    <a:pt x="175944" y="392629"/>
                  </a:lnTo>
                  <a:lnTo>
                    <a:pt x="146533" y="353600"/>
                  </a:lnTo>
                  <a:lnTo>
                    <a:pt x="122565" y="310524"/>
                  </a:lnTo>
                  <a:lnTo>
                    <a:pt x="103529" y="264592"/>
                  </a:lnTo>
                  <a:lnTo>
                    <a:pt x="104183" y="256758"/>
                  </a:lnTo>
                  <a:lnTo>
                    <a:pt x="110336" y="252840"/>
                  </a:lnTo>
                  <a:lnTo>
                    <a:pt x="118166" y="253644"/>
                  </a:lnTo>
                  <a:lnTo>
                    <a:pt x="123848" y="259974"/>
                  </a:lnTo>
                  <a:lnTo>
                    <a:pt x="141699" y="302849"/>
                  </a:lnTo>
                  <a:lnTo>
                    <a:pt x="164255" y="342942"/>
                  </a:lnTo>
                  <a:lnTo>
                    <a:pt x="191931" y="379215"/>
                  </a:lnTo>
                  <a:lnTo>
                    <a:pt x="225143" y="410630"/>
                  </a:lnTo>
                  <a:lnTo>
                    <a:pt x="264304" y="436147"/>
                  </a:lnTo>
                  <a:lnTo>
                    <a:pt x="269267" y="442394"/>
                  </a:lnTo>
                  <a:lnTo>
                    <a:pt x="267627" y="449627"/>
                  </a:lnTo>
                  <a:lnTo>
                    <a:pt x="261535" y="454528"/>
                  </a:lnTo>
                  <a:close/>
                </a:path>
                <a:path w="854075" h="961389">
                  <a:moveTo>
                    <a:pt x="327479" y="487647"/>
                  </a:moveTo>
                  <a:lnTo>
                    <a:pt x="322030" y="485913"/>
                  </a:lnTo>
                  <a:lnTo>
                    <a:pt x="313881" y="483421"/>
                  </a:lnTo>
                  <a:lnTo>
                    <a:pt x="306189" y="479909"/>
                  </a:lnTo>
                  <a:lnTo>
                    <a:pt x="293845" y="473111"/>
                  </a:lnTo>
                  <a:lnTo>
                    <a:pt x="292700" y="466053"/>
                  </a:lnTo>
                  <a:lnTo>
                    <a:pt x="298617" y="456704"/>
                  </a:lnTo>
                  <a:lnTo>
                    <a:pt x="305002" y="455481"/>
                  </a:lnTo>
                  <a:lnTo>
                    <a:pt x="309994" y="458234"/>
                  </a:lnTo>
                  <a:lnTo>
                    <a:pt x="316057" y="461658"/>
                  </a:lnTo>
                  <a:lnTo>
                    <a:pt x="321605" y="463828"/>
                  </a:lnTo>
                  <a:lnTo>
                    <a:pt x="328295" y="465966"/>
                  </a:lnTo>
                  <a:lnTo>
                    <a:pt x="333695" y="467483"/>
                  </a:lnTo>
                  <a:lnTo>
                    <a:pt x="336707" y="473658"/>
                  </a:lnTo>
                  <a:lnTo>
                    <a:pt x="335172" y="479038"/>
                  </a:lnTo>
                  <a:lnTo>
                    <a:pt x="333420" y="484468"/>
                  </a:lnTo>
                  <a:lnTo>
                    <a:pt x="327479" y="487647"/>
                  </a:lnTo>
                  <a:close/>
                </a:path>
                <a:path w="854075" h="961389">
                  <a:moveTo>
                    <a:pt x="154216" y="684568"/>
                  </a:moveTo>
                  <a:lnTo>
                    <a:pt x="147159" y="680938"/>
                  </a:lnTo>
                  <a:lnTo>
                    <a:pt x="117849" y="651043"/>
                  </a:lnTo>
                  <a:lnTo>
                    <a:pt x="84397" y="627085"/>
                  </a:lnTo>
                  <a:lnTo>
                    <a:pt x="47228" y="609332"/>
                  </a:lnTo>
                  <a:lnTo>
                    <a:pt x="6769" y="598051"/>
                  </a:lnTo>
                  <a:lnTo>
                    <a:pt x="321" y="593535"/>
                  </a:lnTo>
                  <a:lnTo>
                    <a:pt x="0" y="586212"/>
                  </a:lnTo>
                  <a:lnTo>
                    <a:pt x="4629" y="579821"/>
                  </a:lnTo>
                  <a:lnTo>
                    <a:pt x="13034" y="578104"/>
                  </a:lnTo>
                  <a:lnTo>
                    <a:pt x="55961" y="590199"/>
                  </a:lnTo>
                  <a:lnTo>
                    <a:pt x="95633" y="609295"/>
                  </a:lnTo>
                  <a:lnTo>
                    <a:pt x="131325" y="634956"/>
                  </a:lnTo>
                  <a:lnTo>
                    <a:pt x="162314" y="666744"/>
                  </a:lnTo>
                  <a:lnTo>
                    <a:pt x="164622" y="674749"/>
                  </a:lnTo>
                  <a:lnTo>
                    <a:pt x="160980" y="681598"/>
                  </a:lnTo>
                  <a:lnTo>
                    <a:pt x="154216" y="684568"/>
                  </a:lnTo>
                  <a:close/>
                </a:path>
                <a:path w="854075" h="961389">
                  <a:moveTo>
                    <a:pt x="188626" y="736000"/>
                  </a:moveTo>
                  <a:lnTo>
                    <a:pt x="167955" y="705710"/>
                  </a:lnTo>
                  <a:lnTo>
                    <a:pt x="169122" y="699728"/>
                  </a:lnTo>
                  <a:lnTo>
                    <a:pt x="178967" y="694517"/>
                  </a:lnTo>
                  <a:lnTo>
                    <a:pt x="186432" y="696022"/>
                  </a:lnTo>
                  <a:lnTo>
                    <a:pt x="188541" y="701260"/>
                  </a:lnTo>
                  <a:lnTo>
                    <a:pt x="191117" y="707535"/>
                  </a:lnTo>
                  <a:lnTo>
                    <a:pt x="194516" y="713394"/>
                  </a:lnTo>
                  <a:lnTo>
                    <a:pt x="198353" y="719153"/>
                  </a:lnTo>
                  <a:lnTo>
                    <a:pt x="201456" y="723708"/>
                  </a:lnTo>
                  <a:lnTo>
                    <a:pt x="198471" y="730789"/>
                  </a:lnTo>
                  <a:lnTo>
                    <a:pt x="188626" y="736000"/>
                  </a:lnTo>
                  <a:close/>
                </a:path>
                <a:path w="854075" h="961389">
                  <a:moveTo>
                    <a:pt x="796667" y="768291"/>
                  </a:moveTo>
                  <a:lnTo>
                    <a:pt x="757191" y="748004"/>
                  </a:lnTo>
                  <a:lnTo>
                    <a:pt x="730576" y="719348"/>
                  </a:lnTo>
                  <a:lnTo>
                    <a:pt x="709023" y="686239"/>
                  </a:lnTo>
                  <a:lnTo>
                    <a:pt x="692614" y="652540"/>
                  </a:lnTo>
                  <a:lnTo>
                    <a:pt x="692624" y="644055"/>
                  </a:lnTo>
                  <a:lnTo>
                    <a:pt x="698002" y="638338"/>
                  </a:lnTo>
                  <a:lnTo>
                    <a:pt x="705293" y="637245"/>
                  </a:lnTo>
                  <a:lnTo>
                    <a:pt x="711042" y="642634"/>
                  </a:lnTo>
                  <a:lnTo>
                    <a:pt x="725289" y="672476"/>
                  </a:lnTo>
                  <a:lnTo>
                    <a:pt x="744156" y="703026"/>
                  </a:lnTo>
                  <a:lnTo>
                    <a:pt x="767469" y="729821"/>
                  </a:lnTo>
                  <a:lnTo>
                    <a:pt x="795053" y="748398"/>
                  </a:lnTo>
                  <a:lnTo>
                    <a:pt x="800974" y="754577"/>
                  </a:lnTo>
                  <a:lnTo>
                    <a:pt x="801120" y="762455"/>
                  </a:lnTo>
                  <a:lnTo>
                    <a:pt x="796667" y="768291"/>
                  </a:lnTo>
                  <a:close/>
                </a:path>
                <a:path w="854075" h="961389">
                  <a:moveTo>
                    <a:pt x="844965" y="788049"/>
                  </a:moveTo>
                  <a:lnTo>
                    <a:pt x="839396" y="786799"/>
                  </a:lnTo>
                  <a:lnTo>
                    <a:pt x="836259" y="786140"/>
                  </a:lnTo>
                  <a:lnTo>
                    <a:pt x="833073" y="785264"/>
                  </a:lnTo>
                  <a:lnTo>
                    <a:pt x="829936" y="784605"/>
                  </a:lnTo>
                  <a:lnTo>
                    <a:pt x="824367" y="783355"/>
                  </a:lnTo>
                  <a:lnTo>
                    <a:pt x="821426" y="776477"/>
                  </a:lnTo>
                  <a:lnTo>
                    <a:pt x="823059" y="771532"/>
                  </a:lnTo>
                  <a:lnTo>
                    <a:pt x="824981" y="765836"/>
                  </a:lnTo>
                  <a:lnTo>
                    <a:pt x="830633" y="763408"/>
                  </a:lnTo>
                  <a:lnTo>
                    <a:pt x="836201" y="764657"/>
                  </a:lnTo>
                  <a:lnTo>
                    <a:pt x="839338" y="765316"/>
                  </a:lnTo>
                  <a:lnTo>
                    <a:pt x="842524" y="766193"/>
                  </a:lnTo>
                  <a:lnTo>
                    <a:pt x="845661" y="766852"/>
                  </a:lnTo>
                  <a:lnTo>
                    <a:pt x="851012" y="768151"/>
                  </a:lnTo>
                  <a:lnTo>
                    <a:pt x="853954" y="775029"/>
                  </a:lnTo>
                  <a:lnTo>
                    <a:pt x="852539" y="779924"/>
                  </a:lnTo>
                  <a:lnTo>
                    <a:pt x="850617" y="785621"/>
                  </a:lnTo>
                  <a:lnTo>
                    <a:pt x="844965" y="788049"/>
                  </a:lnTo>
                  <a:close/>
                </a:path>
                <a:path w="854075" h="961389">
                  <a:moveTo>
                    <a:pt x="715269" y="917699"/>
                  </a:moveTo>
                  <a:lnTo>
                    <a:pt x="708170" y="914046"/>
                  </a:lnTo>
                  <a:lnTo>
                    <a:pt x="689540" y="894680"/>
                  </a:lnTo>
                  <a:lnTo>
                    <a:pt x="668290" y="879233"/>
                  </a:lnTo>
                  <a:lnTo>
                    <a:pt x="644636" y="867805"/>
                  </a:lnTo>
                  <a:lnTo>
                    <a:pt x="618795" y="860498"/>
                  </a:lnTo>
                  <a:lnTo>
                    <a:pt x="612357" y="855883"/>
                  </a:lnTo>
                  <a:lnTo>
                    <a:pt x="612089" y="848558"/>
                  </a:lnTo>
                  <a:lnTo>
                    <a:pt x="616740" y="842217"/>
                  </a:lnTo>
                  <a:lnTo>
                    <a:pt x="625060" y="840550"/>
                  </a:lnTo>
                  <a:lnTo>
                    <a:pt x="653380" y="848702"/>
                  </a:lnTo>
                  <a:lnTo>
                    <a:pt x="679572" y="861518"/>
                  </a:lnTo>
                  <a:lnTo>
                    <a:pt x="703129" y="878664"/>
                  </a:lnTo>
                  <a:lnTo>
                    <a:pt x="723544" y="899804"/>
                  </a:lnTo>
                  <a:lnTo>
                    <a:pt x="725838" y="907908"/>
                  </a:lnTo>
                  <a:lnTo>
                    <a:pt x="722119" y="914763"/>
                  </a:lnTo>
                  <a:lnTo>
                    <a:pt x="715269" y="917699"/>
                  </a:lnTo>
                  <a:close/>
                </a:path>
                <a:path w="854075" h="961389">
                  <a:moveTo>
                    <a:pt x="757867" y="960835"/>
                  </a:moveTo>
                  <a:lnTo>
                    <a:pt x="751445" y="958865"/>
                  </a:lnTo>
                  <a:lnTo>
                    <a:pt x="748729" y="953994"/>
                  </a:lnTo>
                  <a:lnTo>
                    <a:pt x="747114" y="950930"/>
                  </a:lnTo>
                  <a:lnTo>
                    <a:pt x="745548" y="948085"/>
                  </a:lnTo>
                  <a:lnTo>
                    <a:pt x="743932" y="945022"/>
                  </a:lnTo>
                  <a:lnTo>
                    <a:pt x="741435" y="940101"/>
                  </a:lnTo>
                  <a:lnTo>
                    <a:pt x="743427" y="933703"/>
                  </a:lnTo>
                  <a:lnTo>
                    <a:pt x="748325" y="930989"/>
                  </a:lnTo>
                  <a:lnTo>
                    <a:pt x="753272" y="928492"/>
                  </a:lnTo>
                  <a:lnTo>
                    <a:pt x="759694" y="930462"/>
                  </a:lnTo>
                  <a:lnTo>
                    <a:pt x="763975" y="938179"/>
                  </a:lnTo>
                  <a:lnTo>
                    <a:pt x="767206" y="944305"/>
                  </a:lnTo>
                  <a:lnTo>
                    <a:pt x="769703" y="949226"/>
                  </a:lnTo>
                  <a:lnTo>
                    <a:pt x="767711" y="955624"/>
                  </a:lnTo>
                  <a:lnTo>
                    <a:pt x="762814" y="958338"/>
                  </a:lnTo>
                  <a:lnTo>
                    <a:pt x="757867" y="960835"/>
                  </a:lnTo>
                  <a:close/>
                </a:path>
                <a:path w="854075" h="961389">
                  <a:moveTo>
                    <a:pt x="590143" y="228053"/>
                  </a:moveTo>
                  <a:lnTo>
                    <a:pt x="582731" y="224728"/>
                  </a:lnTo>
                  <a:lnTo>
                    <a:pt x="568937" y="208801"/>
                  </a:lnTo>
                  <a:lnTo>
                    <a:pt x="553207" y="192134"/>
                  </a:lnTo>
                  <a:lnTo>
                    <a:pt x="535377" y="178732"/>
                  </a:lnTo>
                  <a:lnTo>
                    <a:pt x="515278" y="172599"/>
                  </a:lnTo>
                  <a:lnTo>
                    <a:pt x="507856" y="168980"/>
                  </a:lnTo>
                  <a:lnTo>
                    <a:pt x="505669" y="161663"/>
                  </a:lnTo>
                  <a:lnTo>
                    <a:pt x="508539" y="154611"/>
                  </a:lnTo>
                  <a:lnTo>
                    <a:pt x="516291" y="151788"/>
                  </a:lnTo>
                  <a:lnTo>
                    <a:pt x="540945" y="158454"/>
                  </a:lnTo>
                  <a:lnTo>
                    <a:pt x="562315" y="172941"/>
                  </a:lnTo>
                  <a:lnTo>
                    <a:pt x="581126" y="191526"/>
                  </a:lnTo>
                  <a:lnTo>
                    <a:pt x="598105" y="210485"/>
                  </a:lnTo>
                  <a:lnTo>
                    <a:pt x="600713" y="218261"/>
                  </a:lnTo>
                  <a:lnTo>
                    <a:pt x="597098" y="225007"/>
                  </a:lnTo>
                  <a:lnTo>
                    <a:pt x="590143" y="228053"/>
                  </a:lnTo>
                  <a:close/>
                </a:path>
                <a:path w="854075" h="961389">
                  <a:moveTo>
                    <a:pt x="608402" y="259827"/>
                  </a:moveTo>
                  <a:lnTo>
                    <a:pt x="602628" y="255651"/>
                  </a:lnTo>
                  <a:lnTo>
                    <a:pt x="598871" y="239125"/>
                  </a:lnTo>
                  <a:lnTo>
                    <a:pt x="602520" y="233951"/>
                  </a:lnTo>
                  <a:lnTo>
                    <a:pt x="608102" y="232224"/>
                  </a:lnTo>
                  <a:lnTo>
                    <a:pt x="613733" y="230716"/>
                  </a:lnTo>
                  <a:lnTo>
                    <a:pt x="619508" y="234892"/>
                  </a:lnTo>
                  <a:lnTo>
                    <a:pt x="623264" y="251417"/>
                  </a:lnTo>
                  <a:lnTo>
                    <a:pt x="619446" y="256859"/>
                  </a:lnTo>
                  <a:lnTo>
                    <a:pt x="608402" y="259827"/>
                  </a:lnTo>
                  <a:close/>
                </a:path>
                <a:path w="854075" h="961389">
                  <a:moveTo>
                    <a:pt x="654258" y="118712"/>
                  </a:moveTo>
                  <a:lnTo>
                    <a:pt x="615175" y="99457"/>
                  </a:lnTo>
                  <a:lnTo>
                    <a:pt x="570627" y="45502"/>
                  </a:lnTo>
                  <a:lnTo>
                    <a:pt x="557814" y="12001"/>
                  </a:lnTo>
                  <a:lnTo>
                    <a:pt x="558982" y="4017"/>
                  </a:lnTo>
                  <a:lnTo>
                    <a:pt x="565339" y="0"/>
                  </a:lnTo>
                  <a:lnTo>
                    <a:pt x="573013" y="828"/>
                  </a:lnTo>
                  <a:lnTo>
                    <a:pt x="578133" y="7382"/>
                  </a:lnTo>
                  <a:lnTo>
                    <a:pt x="589597" y="37095"/>
                  </a:lnTo>
                  <a:lnTo>
                    <a:pt x="606882" y="62849"/>
                  </a:lnTo>
                  <a:lnTo>
                    <a:pt x="629453" y="84184"/>
                  </a:lnTo>
                  <a:lnTo>
                    <a:pt x="656775" y="100645"/>
                  </a:lnTo>
                  <a:lnTo>
                    <a:pt x="661840" y="106612"/>
                  </a:lnTo>
                  <a:lnTo>
                    <a:pt x="660296" y="113737"/>
                  </a:lnTo>
                  <a:lnTo>
                    <a:pt x="654258" y="118712"/>
                  </a:lnTo>
                  <a:close/>
                </a:path>
                <a:path w="854075" h="961389">
                  <a:moveTo>
                    <a:pt x="699323" y="127106"/>
                  </a:moveTo>
                  <a:lnTo>
                    <a:pt x="688955" y="129005"/>
                  </a:lnTo>
                  <a:lnTo>
                    <a:pt x="684557" y="128861"/>
                  </a:lnTo>
                  <a:lnTo>
                    <a:pt x="679475" y="127730"/>
                  </a:lnTo>
                  <a:lnTo>
                    <a:pt x="673955" y="126697"/>
                  </a:lnTo>
                  <a:lnTo>
                    <a:pt x="671232" y="119770"/>
                  </a:lnTo>
                  <a:lnTo>
                    <a:pt x="672597" y="114657"/>
                  </a:lnTo>
                  <a:lnTo>
                    <a:pt x="674519" y="108961"/>
                  </a:lnTo>
                  <a:lnTo>
                    <a:pt x="680171" y="106533"/>
                  </a:lnTo>
                  <a:lnTo>
                    <a:pt x="685740" y="107782"/>
                  </a:lnTo>
                  <a:lnTo>
                    <a:pt x="686220" y="107673"/>
                  </a:lnTo>
                  <a:lnTo>
                    <a:pt x="687368" y="107870"/>
                  </a:lnTo>
                  <a:lnTo>
                    <a:pt x="687587" y="107820"/>
                  </a:lnTo>
                  <a:lnTo>
                    <a:pt x="687854" y="107988"/>
                  </a:lnTo>
                  <a:lnTo>
                    <a:pt x="689384" y="107640"/>
                  </a:lnTo>
                  <a:lnTo>
                    <a:pt x="695114" y="106566"/>
                  </a:lnTo>
                  <a:lnTo>
                    <a:pt x="700472" y="109922"/>
                  </a:lnTo>
                  <a:lnTo>
                    <a:pt x="703430" y="120912"/>
                  </a:lnTo>
                  <a:lnTo>
                    <a:pt x="699323" y="127106"/>
                  </a:lnTo>
                  <a:close/>
                </a:path>
                <a:path w="854075" h="961389">
                  <a:moveTo>
                    <a:pt x="686220" y="107673"/>
                  </a:moveTo>
                  <a:lnTo>
                    <a:pt x="685740" y="107782"/>
                  </a:lnTo>
                  <a:lnTo>
                    <a:pt x="684499" y="107378"/>
                  </a:lnTo>
                  <a:lnTo>
                    <a:pt x="686220" y="107673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786546" y="928658"/>
            <a:ext cx="9644131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72260" marR="5080" indent="-1560195" algn="ctr">
              <a:spcBef>
                <a:spcPts val="95"/>
              </a:spcBef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Информационная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грамотность</a:t>
            </a:r>
            <a:endParaRPr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9290" y="3545479"/>
            <a:ext cx="11501518" cy="296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  <a:tabLst>
                <a:tab pos="1170305" algn="l"/>
                <a:tab pos="3373120" algn="l"/>
                <a:tab pos="3665220" algn="l"/>
                <a:tab pos="8353425" algn="l"/>
                <a:tab pos="8870950" algn="l"/>
              </a:tabLst>
            </a:pPr>
            <a:r>
              <a:rPr lang="ru-RU" sz="4200" b="1" spc="300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это умение</a:t>
            </a:r>
            <a:r>
              <a:rPr lang="ru-RU" sz="4200" b="1" spc="300" dirty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00" dirty="0" smtClean="0">
                <a:solidFill>
                  <a:srgbClr val="FF0000"/>
                </a:solidFill>
                <a:latin typeface="Palatino Linotype" pitchFamily="18" charset="0"/>
                <a:cs typeface="Tahoma"/>
              </a:rPr>
              <a:t>ориентироваться</a:t>
            </a:r>
            <a:r>
              <a:rPr lang="ru-RU" sz="4200" b="1" spc="300" dirty="0">
                <a:solidFill>
                  <a:srgbClr val="FF1616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ahoma"/>
              </a:rPr>
              <a:t>в</a:t>
            </a:r>
            <a:r>
              <a:rPr lang="ru-RU" sz="4200" b="1" spc="300" dirty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00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мире</a:t>
            </a:r>
            <a:r>
              <a:rPr lang="ru-RU" sz="4200" b="1" spc="425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информации</a:t>
            </a:r>
            <a:r>
              <a:rPr lang="ru-RU" sz="4200" b="1" spc="270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, </a:t>
            </a:r>
            <a:r>
              <a:rPr lang="ru-RU" sz="4200" b="1" spc="270" dirty="0" smtClean="0">
                <a:solidFill>
                  <a:srgbClr val="FF0000"/>
                </a:solidFill>
                <a:latin typeface="Palatino Linotype" pitchFamily="18" charset="0"/>
                <a:cs typeface="Tahoma"/>
              </a:rPr>
              <a:t>находить</a:t>
            </a:r>
            <a:r>
              <a:rPr lang="ru-RU" sz="4200" b="1" spc="270" dirty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270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нужную информацию</a:t>
            </a:r>
            <a:r>
              <a:rPr lang="ru-RU" sz="4200" b="1" spc="165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, критически</a:t>
            </a:r>
            <a:r>
              <a:rPr lang="ru-RU" sz="4200" b="1" spc="155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155" dirty="0" smtClean="0">
                <a:solidFill>
                  <a:srgbClr val="FF0000"/>
                </a:solidFill>
                <a:latin typeface="Palatino Linotype" pitchFamily="18" charset="0"/>
                <a:cs typeface="Tahoma"/>
              </a:rPr>
              <a:t>оценивать</a:t>
            </a:r>
            <a:r>
              <a:rPr lang="ru-RU" sz="4200" b="1" spc="370" dirty="0">
                <a:solidFill>
                  <a:srgbClr val="FF1616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7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ahoma"/>
              </a:rPr>
              <a:t>и</a:t>
            </a:r>
            <a:r>
              <a:rPr lang="ru-RU" sz="4200" b="1" spc="370" dirty="0" smtClean="0">
                <a:solidFill>
                  <a:srgbClr val="FF1616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7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ahoma"/>
              </a:rPr>
              <a:t>правильно</a:t>
            </a:r>
            <a:r>
              <a:rPr lang="ru-RU" sz="4200" b="1" spc="335" dirty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335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её</a:t>
            </a:r>
            <a:r>
              <a:rPr lang="ru-RU" sz="4200" b="1" spc="620" dirty="0" smtClean="0">
                <a:solidFill>
                  <a:srgbClr val="252954"/>
                </a:solidFill>
                <a:latin typeface="Palatino Linotype" pitchFamily="18" charset="0"/>
                <a:cs typeface="Tahoma"/>
              </a:rPr>
              <a:t> </a:t>
            </a:r>
            <a:r>
              <a:rPr lang="ru-RU" sz="4200" b="1" spc="620" dirty="0" smtClean="0">
                <a:solidFill>
                  <a:srgbClr val="FF0000"/>
                </a:solidFill>
                <a:latin typeface="Palatino Linotype" pitchFamily="18" charset="0"/>
                <a:cs typeface="Tahoma"/>
              </a:rPr>
              <a:t>использовать</a:t>
            </a:r>
            <a:endParaRPr sz="4200" b="1" dirty="0">
              <a:solidFill>
                <a:srgbClr val="FF0000"/>
              </a:solidFill>
              <a:latin typeface="Palatino Linotype" pitchFamily="18" charset="0"/>
              <a:cs typeface="Tahom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72958" y="6357946"/>
            <a:ext cx="5921055" cy="3151187"/>
            <a:chOff x="11744489" y="7027336"/>
            <a:chExt cx="6278245" cy="3222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4489" y="7027336"/>
              <a:ext cx="4407996" cy="32222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5989" y="7096079"/>
              <a:ext cx="1826390" cy="30291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249" y="2897388"/>
            <a:ext cx="16230599" cy="2190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400470" y="5143500"/>
            <a:ext cx="1123950" cy="1123950"/>
          </a:xfrm>
          <a:custGeom>
            <a:avLst/>
            <a:gdLst/>
            <a:ahLst/>
            <a:cxnLst/>
            <a:rect l="l" t="t" r="r" b="b"/>
            <a:pathLst>
              <a:path w="1123950" h="1123950">
                <a:moveTo>
                  <a:pt x="0" y="561975"/>
                </a:moveTo>
                <a:lnTo>
                  <a:pt x="280987" y="561975"/>
                </a:lnTo>
                <a:lnTo>
                  <a:pt x="280987" y="0"/>
                </a:lnTo>
                <a:lnTo>
                  <a:pt x="842962" y="0"/>
                </a:lnTo>
                <a:lnTo>
                  <a:pt x="842962" y="561975"/>
                </a:lnTo>
                <a:lnTo>
                  <a:pt x="1123950" y="561975"/>
                </a:lnTo>
                <a:lnTo>
                  <a:pt x="561975" y="1123950"/>
                </a:lnTo>
                <a:lnTo>
                  <a:pt x="0" y="561975"/>
                </a:lnTo>
                <a:close/>
              </a:path>
            </a:pathLst>
          </a:custGeom>
          <a:solidFill>
            <a:srgbClr val="46A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5820" y="1714476"/>
            <a:ext cx="407196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156585" algn="l"/>
              </a:tabLst>
            </a:pPr>
            <a:r>
              <a:rPr lang="ru-RU" sz="3600" b="1" spc="595" dirty="0" smtClean="0">
                <a:latin typeface="Palatino Linotype" pitchFamily="18" charset="0"/>
                <a:cs typeface="Tahoma"/>
              </a:rPr>
              <a:t>О</a:t>
            </a:r>
            <a:r>
              <a:rPr sz="3600" b="1" spc="490" smtClean="0">
                <a:latin typeface="Palatino Linotype" pitchFamily="18" charset="0"/>
                <a:cs typeface="Tahoma"/>
              </a:rPr>
              <a:t>к</a:t>
            </a:r>
            <a:r>
              <a:rPr sz="3600" b="1" spc="505" smtClean="0">
                <a:latin typeface="Palatino Linotype" pitchFamily="18" charset="0"/>
                <a:cs typeface="Tahoma"/>
              </a:rPr>
              <a:t>р</a:t>
            </a:r>
            <a:r>
              <a:rPr sz="3600" b="1" spc="730" smtClean="0">
                <a:latin typeface="Palatino Linotype" pitchFamily="18" charset="0"/>
                <a:cs typeface="Tahoma"/>
              </a:rPr>
              <a:t>у</a:t>
            </a:r>
            <a:r>
              <a:rPr sz="3600" b="1" spc="520" smtClean="0">
                <a:latin typeface="Palatino Linotype" pitchFamily="18" charset="0"/>
                <a:cs typeface="Tahoma"/>
              </a:rPr>
              <a:t>ж</a:t>
            </a:r>
            <a:r>
              <a:rPr sz="3600" b="1" spc="650" smtClean="0">
                <a:latin typeface="Palatino Linotype" pitchFamily="18" charset="0"/>
                <a:cs typeface="Tahoma"/>
              </a:rPr>
              <a:t>а</a:t>
            </a:r>
            <a:r>
              <a:rPr sz="3600" b="1" spc="550" smtClean="0">
                <a:latin typeface="Palatino Linotype" pitchFamily="18" charset="0"/>
                <a:cs typeface="Tahoma"/>
              </a:rPr>
              <a:t>ю</a:t>
            </a:r>
            <a:r>
              <a:rPr sz="3600" b="1" spc="114" smtClean="0">
                <a:latin typeface="Palatino Linotype" pitchFamily="18" charset="0"/>
                <a:cs typeface="Tahoma"/>
              </a:rPr>
              <a:t>щ</a:t>
            </a:r>
            <a:r>
              <a:rPr sz="3600" b="1" spc="650" smtClean="0">
                <a:latin typeface="Palatino Linotype" pitchFamily="18" charset="0"/>
                <a:cs typeface="Tahoma"/>
              </a:rPr>
              <a:t>а</a:t>
            </a:r>
            <a:r>
              <a:rPr sz="3600" b="1" spc="580" smtClean="0">
                <a:latin typeface="Palatino Linotype" pitchFamily="18" charset="0"/>
                <a:cs typeface="Tahoma"/>
              </a:rPr>
              <a:t>я</a:t>
            </a:r>
            <a:endParaRPr lang="ru-RU" sz="3600" b="1" spc="580" dirty="0" smtClean="0">
              <a:latin typeface="Palatino Linotype" pitchFamily="18" charset="0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156585" algn="l"/>
              </a:tabLst>
            </a:pPr>
            <a:r>
              <a:rPr sz="3600" b="1" spc="655" smtClean="0">
                <a:latin typeface="Palatino Linotype" pitchFamily="18" charset="0"/>
                <a:cs typeface="Tahoma"/>
              </a:rPr>
              <a:t>с</a:t>
            </a:r>
            <a:r>
              <a:rPr sz="3600" b="1" spc="505" smtClean="0">
                <a:latin typeface="Palatino Linotype" pitchFamily="18" charset="0"/>
                <a:cs typeface="Tahoma"/>
              </a:rPr>
              <a:t>р</a:t>
            </a:r>
            <a:r>
              <a:rPr sz="3600" b="1" spc="640" smtClean="0">
                <a:latin typeface="Palatino Linotype" pitchFamily="18" charset="0"/>
                <a:cs typeface="Tahoma"/>
              </a:rPr>
              <a:t>е</a:t>
            </a:r>
            <a:r>
              <a:rPr sz="3600" b="1" spc="550" smtClean="0">
                <a:latin typeface="Palatino Linotype" pitchFamily="18" charset="0"/>
                <a:cs typeface="Tahoma"/>
              </a:rPr>
              <a:t>д</a:t>
            </a:r>
            <a:r>
              <a:rPr sz="3600" b="1" spc="650" smtClean="0">
                <a:latin typeface="Palatino Linotype" pitchFamily="18" charset="0"/>
                <a:cs typeface="Tahoma"/>
              </a:rPr>
              <a:t>а</a:t>
            </a:r>
            <a:endParaRPr sz="3600" b="1">
              <a:latin typeface="Palatino Linotype" pitchFamily="18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3868" y="1857352"/>
            <a:ext cx="2479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580" dirty="0" smtClean="0">
                <a:latin typeface="Palatino Linotype" pitchFamily="18" charset="0"/>
                <a:cs typeface="Tahoma"/>
              </a:rPr>
              <a:t>Я</a:t>
            </a:r>
            <a:r>
              <a:rPr sz="3600" b="1" spc="465" smtClean="0">
                <a:latin typeface="Palatino Linotype" pitchFamily="18" charset="0"/>
                <a:cs typeface="Tahoma"/>
              </a:rPr>
              <a:t>в</a:t>
            </a:r>
            <a:r>
              <a:rPr sz="3600" b="1" spc="509" smtClean="0">
                <a:latin typeface="Palatino Linotype" pitchFamily="18" charset="0"/>
                <a:cs typeface="Tahoma"/>
              </a:rPr>
              <a:t>л</a:t>
            </a:r>
            <a:r>
              <a:rPr sz="3600" b="1" spc="640" smtClean="0">
                <a:latin typeface="Palatino Linotype" pitchFamily="18" charset="0"/>
                <a:cs typeface="Tahoma"/>
              </a:rPr>
              <a:t>е</a:t>
            </a:r>
            <a:r>
              <a:rPr sz="3600" b="1" spc="535" smtClean="0">
                <a:latin typeface="Palatino Linotype" pitchFamily="18" charset="0"/>
                <a:cs typeface="Tahoma"/>
              </a:rPr>
              <a:t>ни</a:t>
            </a:r>
            <a:r>
              <a:rPr sz="3600" b="1" spc="580" smtClean="0">
                <a:latin typeface="Palatino Linotype" pitchFamily="18" charset="0"/>
                <a:cs typeface="Tahoma"/>
              </a:rPr>
              <a:t>я</a:t>
            </a:r>
            <a:endParaRPr sz="3600" b="1">
              <a:latin typeface="Palatino Linotype" pitchFamily="18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01784" y="1928790"/>
            <a:ext cx="28685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655" dirty="0" smtClean="0">
                <a:latin typeface="Palatino Linotype" pitchFamily="18" charset="0"/>
                <a:cs typeface="Tahoma"/>
              </a:rPr>
              <a:t>С</a:t>
            </a:r>
            <a:r>
              <a:rPr sz="3600" b="1" spc="465" smtClean="0">
                <a:latin typeface="Palatino Linotype" pitchFamily="18" charset="0"/>
                <a:cs typeface="Tahoma"/>
              </a:rPr>
              <a:t>в</a:t>
            </a:r>
            <a:r>
              <a:rPr sz="3600" b="1" spc="640" smtClean="0">
                <a:latin typeface="Palatino Linotype" pitchFamily="18" charset="0"/>
                <a:cs typeface="Tahoma"/>
              </a:rPr>
              <a:t>е</a:t>
            </a:r>
            <a:r>
              <a:rPr sz="3600" b="1" spc="550" smtClean="0">
                <a:latin typeface="Palatino Linotype" pitchFamily="18" charset="0"/>
                <a:cs typeface="Tahoma"/>
              </a:rPr>
              <a:t>д</a:t>
            </a:r>
            <a:r>
              <a:rPr sz="3600" b="1" spc="640" smtClean="0">
                <a:latin typeface="Palatino Linotype" pitchFamily="18" charset="0"/>
                <a:cs typeface="Tahoma"/>
              </a:rPr>
              <a:t>е</a:t>
            </a:r>
            <a:r>
              <a:rPr sz="3600" b="1" spc="535" smtClean="0">
                <a:latin typeface="Palatino Linotype" pitchFamily="18" charset="0"/>
                <a:cs typeface="Tahoma"/>
              </a:rPr>
              <a:t>ни</a:t>
            </a:r>
            <a:r>
              <a:rPr sz="3600" b="1" spc="580" smtClean="0">
                <a:latin typeface="Palatino Linotype" pitchFamily="18" charset="0"/>
                <a:cs typeface="Tahoma"/>
              </a:rPr>
              <a:t>я</a:t>
            </a:r>
            <a:endParaRPr sz="3600" b="1">
              <a:latin typeface="Palatino Linotype" pitchFamily="18" charset="0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8762" y="3357550"/>
            <a:ext cx="2794852" cy="1741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100"/>
              </a:spcBef>
            </a:pPr>
            <a:r>
              <a:rPr sz="3200" b="1" spc="590" dirty="0">
                <a:latin typeface="Palatino Linotype" pitchFamily="18" charset="0"/>
                <a:cs typeface="Tahoma"/>
              </a:rPr>
              <a:t>объекты </a:t>
            </a:r>
            <a:r>
              <a:rPr sz="3200" b="1" spc="595" dirty="0">
                <a:latin typeface="Palatino Linotype" pitchFamily="18" charset="0"/>
                <a:cs typeface="Tahoma"/>
              </a:rPr>
              <a:t> </a:t>
            </a:r>
            <a:r>
              <a:rPr sz="3200" b="1" spc="520" dirty="0">
                <a:latin typeface="Palatino Linotype" pitchFamily="18" charset="0"/>
                <a:cs typeface="Tahoma"/>
              </a:rPr>
              <a:t>п</a:t>
            </a:r>
            <a:r>
              <a:rPr sz="3200" b="1" spc="490" dirty="0">
                <a:latin typeface="Palatino Linotype" pitchFamily="18" charset="0"/>
                <a:cs typeface="Tahoma"/>
              </a:rPr>
              <a:t>р</a:t>
            </a:r>
            <a:r>
              <a:rPr sz="3200" b="1" spc="625" dirty="0">
                <a:latin typeface="Palatino Linotype" pitchFamily="18" charset="0"/>
                <a:cs typeface="Tahoma"/>
              </a:rPr>
              <a:t>е</a:t>
            </a:r>
            <a:r>
              <a:rPr sz="3200" b="1" spc="535" dirty="0">
                <a:latin typeface="Palatino Linotype" pitchFamily="18" charset="0"/>
                <a:cs typeface="Tahoma"/>
              </a:rPr>
              <a:t>д</a:t>
            </a:r>
            <a:r>
              <a:rPr sz="3200" b="1" spc="555" dirty="0">
                <a:latin typeface="Palatino Linotype" pitchFamily="18" charset="0"/>
                <a:cs typeface="Tahoma"/>
              </a:rPr>
              <a:t>м</a:t>
            </a:r>
            <a:r>
              <a:rPr sz="3200" b="1" spc="625" dirty="0">
                <a:latin typeface="Palatino Linotype" pitchFamily="18" charset="0"/>
                <a:cs typeface="Tahoma"/>
              </a:rPr>
              <a:t>е</a:t>
            </a:r>
            <a:r>
              <a:rPr sz="3200" b="1" spc="745" dirty="0">
                <a:latin typeface="Palatino Linotype" pitchFamily="18" charset="0"/>
                <a:cs typeface="Tahoma"/>
              </a:rPr>
              <a:t>т</a:t>
            </a:r>
            <a:r>
              <a:rPr sz="3200" b="1" spc="470" dirty="0">
                <a:latin typeface="Palatino Linotype" pitchFamily="18" charset="0"/>
                <a:cs typeface="Tahoma"/>
              </a:rPr>
              <a:t>ы  </a:t>
            </a:r>
            <a:r>
              <a:rPr sz="3200" b="1" spc="525" dirty="0">
                <a:latin typeface="Palatino Linotype" pitchFamily="18" charset="0"/>
                <a:cs typeface="Tahoma"/>
              </a:rPr>
              <a:t>люди</a:t>
            </a:r>
            <a:endParaRPr sz="3200" b="1">
              <a:latin typeface="Palatino Linotype" pitchFamily="18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7918" y="3286112"/>
            <a:ext cx="5786478" cy="1753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95"/>
              </a:spcBef>
              <a:tabLst>
                <a:tab pos="2808605" algn="l"/>
              </a:tabLst>
            </a:pPr>
            <a:r>
              <a:rPr sz="3200" b="1" spc="630">
                <a:latin typeface="Palatino Linotype" pitchFamily="18" charset="0"/>
                <a:cs typeface="Tahoma"/>
              </a:rPr>
              <a:t>события </a:t>
            </a:r>
            <a:endParaRPr lang="ru-RU" sz="3200" b="1" spc="635" dirty="0" smtClean="0">
              <a:latin typeface="Palatino Linotype" pitchFamily="18" charset="0"/>
              <a:cs typeface="Tahoma"/>
            </a:endParaRPr>
          </a:p>
          <a:p>
            <a:pPr marL="12700" marR="5080" indent="-635" algn="ctr">
              <a:lnSpc>
                <a:spcPct val="116700"/>
              </a:lnSpc>
              <a:spcBef>
                <a:spcPts val="95"/>
              </a:spcBef>
              <a:tabLst>
                <a:tab pos="2808605" algn="l"/>
              </a:tabLst>
            </a:pPr>
            <a:r>
              <a:rPr sz="3200" b="1" spc="600" smtClean="0">
                <a:latin typeface="Palatino Linotype" pitchFamily="18" charset="0"/>
                <a:cs typeface="Tahoma"/>
              </a:rPr>
              <a:t>изменения </a:t>
            </a:r>
            <a:r>
              <a:rPr sz="3200" b="1" spc="605" smtClean="0">
                <a:latin typeface="Palatino Linotype" pitchFamily="18" charset="0"/>
                <a:cs typeface="Tahoma"/>
              </a:rPr>
              <a:t> </a:t>
            </a:r>
            <a:r>
              <a:rPr sz="3200" b="1" spc="535" smtClean="0">
                <a:latin typeface="Palatino Linotype" pitchFamily="18" charset="0"/>
                <a:cs typeface="Tahoma"/>
              </a:rPr>
              <a:t>п</a:t>
            </a:r>
            <a:r>
              <a:rPr sz="3200" b="1" spc="505" smtClean="0">
                <a:latin typeface="Palatino Linotype" pitchFamily="18" charset="0"/>
                <a:cs typeface="Tahoma"/>
              </a:rPr>
              <a:t>р</a:t>
            </a:r>
            <a:r>
              <a:rPr sz="3200" b="1" spc="535" smtClean="0">
                <a:latin typeface="Palatino Linotype" pitchFamily="18" charset="0"/>
                <a:cs typeface="Tahoma"/>
              </a:rPr>
              <a:t>и</a:t>
            </a:r>
            <a:r>
              <a:rPr sz="3200" b="1" spc="505" smtClean="0">
                <a:latin typeface="Palatino Linotype" pitchFamily="18" charset="0"/>
                <a:cs typeface="Tahoma"/>
              </a:rPr>
              <a:t>р</a:t>
            </a:r>
            <a:r>
              <a:rPr sz="3200" b="1" spc="595" smtClean="0">
                <a:latin typeface="Palatino Linotype" pitchFamily="18" charset="0"/>
                <a:cs typeface="Tahoma"/>
              </a:rPr>
              <a:t>о</a:t>
            </a:r>
            <a:r>
              <a:rPr sz="3200" b="1" spc="550" smtClean="0">
                <a:latin typeface="Palatino Linotype" pitchFamily="18" charset="0"/>
                <a:cs typeface="Tahoma"/>
              </a:rPr>
              <a:t>д</a:t>
            </a:r>
            <a:r>
              <a:rPr sz="3200" b="1" spc="535" smtClean="0">
                <a:latin typeface="Palatino Linotype" pitchFamily="18" charset="0"/>
                <a:cs typeface="Tahoma"/>
              </a:rPr>
              <a:t>н</a:t>
            </a:r>
            <a:r>
              <a:rPr sz="3200" b="1" spc="755" smtClean="0">
                <a:latin typeface="Palatino Linotype" pitchFamily="18" charset="0"/>
                <a:cs typeface="Tahoma"/>
              </a:rPr>
              <a:t>ы</a:t>
            </a:r>
            <a:r>
              <a:rPr sz="3200" b="1" spc="640" smtClean="0">
                <a:latin typeface="Palatino Linotype" pitchFamily="18" charset="0"/>
                <a:cs typeface="Tahoma"/>
              </a:rPr>
              <a:t>е</a:t>
            </a:r>
            <a:r>
              <a:rPr lang="ru-RU" sz="3200" b="1" spc="640" dirty="0" smtClean="0">
                <a:latin typeface="Palatino Linotype" pitchFamily="18" charset="0"/>
                <a:cs typeface="Tahoma"/>
              </a:rPr>
              <a:t> </a:t>
            </a:r>
            <a:r>
              <a:rPr sz="3200" b="1" spc="580" smtClean="0">
                <a:latin typeface="Palatino Linotype" pitchFamily="18" charset="0"/>
                <a:cs typeface="Tahoma"/>
              </a:rPr>
              <a:t>я</a:t>
            </a:r>
            <a:r>
              <a:rPr sz="3200" b="1" spc="465" smtClean="0">
                <a:latin typeface="Palatino Linotype" pitchFamily="18" charset="0"/>
                <a:cs typeface="Tahoma"/>
              </a:rPr>
              <a:t>в</a:t>
            </a:r>
            <a:r>
              <a:rPr sz="3200" b="1" spc="509" smtClean="0">
                <a:latin typeface="Palatino Linotype" pitchFamily="18" charset="0"/>
                <a:cs typeface="Tahoma"/>
              </a:rPr>
              <a:t>л</a:t>
            </a:r>
            <a:r>
              <a:rPr sz="3200" b="1" spc="640" smtClean="0">
                <a:latin typeface="Palatino Linotype" pitchFamily="18" charset="0"/>
                <a:cs typeface="Tahoma"/>
              </a:rPr>
              <a:t>е</a:t>
            </a:r>
            <a:r>
              <a:rPr sz="3200" b="1" spc="535" smtClean="0">
                <a:latin typeface="Palatino Linotype" pitchFamily="18" charset="0"/>
                <a:cs typeface="Tahoma"/>
              </a:rPr>
              <a:t>ни</a:t>
            </a:r>
            <a:r>
              <a:rPr sz="3200" b="1" spc="580" smtClean="0">
                <a:latin typeface="Palatino Linotype" pitchFamily="18" charset="0"/>
                <a:cs typeface="Tahoma"/>
              </a:rPr>
              <a:t>я</a:t>
            </a:r>
            <a:endParaRPr sz="3200" b="1">
              <a:latin typeface="Palatino Linotype" pitchFamily="18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0346" y="3286112"/>
            <a:ext cx="3071834" cy="1718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lang="ru-RU" sz="3200" b="1" spc="535" dirty="0" smtClean="0">
                <a:latin typeface="Palatino Linotype" pitchFamily="18" charset="0"/>
                <a:cs typeface="Tahoma"/>
              </a:rPr>
              <a:t>в</a:t>
            </a:r>
            <a:r>
              <a:rPr sz="3200" b="1" spc="535" smtClean="0">
                <a:latin typeface="Palatino Linotype" pitchFamily="18" charset="0"/>
                <a:cs typeface="Tahoma"/>
              </a:rPr>
              <a:t>кус </a:t>
            </a:r>
            <a:endParaRPr lang="ru-RU" sz="3200" b="1" spc="540" dirty="0" smtClean="0">
              <a:latin typeface="Palatino Linotype" pitchFamily="18" charset="0"/>
              <a:cs typeface="Tahoma"/>
            </a:endParaRPr>
          </a:p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3200" b="1" spc="685" smtClean="0">
                <a:latin typeface="Palatino Linotype" pitchFamily="18" charset="0"/>
                <a:cs typeface="Tahoma"/>
              </a:rPr>
              <a:t>запах </a:t>
            </a:r>
            <a:r>
              <a:rPr sz="3200" b="1" spc="690" smtClean="0">
                <a:latin typeface="Palatino Linotype" pitchFamily="18" charset="0"/>
                <a:cs typeface="Tahoma"/>
              </a:rPr>
              <a:t> </a:t>
            </a:r>
            <a:r>
              <a:rPr sz="3200" b="1" spc="765" dirty="0">
                <a:latin typeface="Palatino Linotype" pitchFamily="18" charset="0"/>
                <a:cs typeface="Tahoma"/>
              </a:rPr>
              <a:t>т</a:t>
            </a:r>
            <a:r>
              <a:rPr sz="3200" b="1" spc="465" dirty="0">
                <a:latin typeface="Palatino Linotype" pitchFamily="18" charset="0"/>
                <a:cs typeface="Tahoma"/>
              </a:rPr>
              <a:t>в</a:t>
            </a:r>
            <a:r>
              <a:rPr sz="3200" b="1" spc="640" dirty="0">
                <a:latin typeface="Palatino Linotype" pitchFamily="18" charset="0"/>
                <a:cs typeface="Tahoma"/>
              </a:rPr>
              <a:t>е</a:t>
            </a:r>
            <a:r>
              <a:rPr sz="3200" b="1" spc="505" dirty="0">
                <a:latin typeface="Palatino Linotype" pitchFamily="18" charset="0"/>
                <a:cs typeface="Tahoma"/>
              </a:rPr>
              <a:t>р</a:t>
            </a:r>
            <a:r>
              <a:rPr sz="3200" b="1" spc="550" dirty="0">
                <a:latin typeface="Palatino Linotype" pitchFamily="18" charset="0"/>
                <a:cs typeface="Tahoma"/>
              </a:rPr>
              <a:t>д</a:t>
            </a:r>
            <a:r>
              <a:rPr sz="3200" b="1" spc="595" dirty="0">
                <a:latin typeface="Palatino Linotype" pitchFamily="18" charset="0"/>
                <a:cs typeface="Tahoma"/>
              </a:rPr>
              <a:t>о</a:t>
            </a:r>
            <a:r>
              <a:rPr sz="3200" b="1" spc="655" dirty="0">
                <a:latin typeface="Palatino Linotype" pitchFamily="18" charset="0"/>
                <a:cs typeface="Tahoma"/>
              </a:rPr>
              <a:t>с</a:t>
            </a:r>
            <a:r>
              <a:rPr sz="3200" b="1" spc="765" dirty="0">
                <a:latin typeface="Palatino Linotype" pitchFamily="18" charset="0"/>
                <a:cs typeface="Tahoma"/>
              </a:rPr>
              <a:t>т</a:t>
            </a:r>
            <a:r>
              <a:rPr sz="3200" b="1" spc="660" dirty="0">
                <a:latin typeface="Palatino Linotype" pitchFamily="18" charset="0"/>
                <a:cs typeface="Tahoma"/>
              </a:rPr>
              <a:t>ь</a:t>
            </a:r>
            <a:endParaRPr sz="3200" b="1">
              <a:latin typeface="Palatino Linotype" pitchFamily="18" charset="0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878" y="8358210"/>
            <a:ext cx="390258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844" dirty="0">
                <a:latin typeface="Palatino Linotype" pitchFamily="18" charset="0"/>
                <a:cs typeface="Tahoma"/>
              </a:rPr>
              <a:t>источник</a:t>
            </a:r>
            <a:endParaRPr sz="4400" b="1">
              <a:latin typeface="Palatino Linotype" pitchFamily="18" charset="0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7918" y="7929582"/>
            <a:ext cx="5463721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6240" algn="ctr">
              <a:spcBef>
                <a:spcPts val="95"/>
              </a:spcBef>
            </a:pPr>
            <a:r>
              <a:rPr sz="4400" b="1" spc="894" dirty="0">
                <a:latin typeface="Palatino Linotype" pitchFamily="18" charset="0"/>
                <a:cs typeface="Tahoma"/>
              </a:rPr>
              <a:t>получатель </a:t>
            </a:r>
            <a:r>
              <a:rPr sz="4400" b="1" spc="900" dirty="0">
                <a:latin typeface="Palatino Linotype" pitchFamily="18" charset="0"/>
                <a:cs typeface="Tahoma"/>
              </a:rPr>
              <a:t> </a:t>
            </a:r>
            <a:r>
              <a:rPr sz="4400" b="1" spc="-145" dirty="0">
                <a:latin typeface="Palatino Linotype" pitchFamily="18" charset="0"/>
                <a:cs typeface="Tahoma"/>
              </a:rPr>
              <a:t>(</a:t>
            </a:r>
            <a:r>
              <a:rPr sz="4400" b="1" spc="780" dirty="0">
                <a:latin typeface="Palatino Linotype" pitchFamily="18" charset="0"/>
                <a:cs typeface="Tahoma"/>
              </a:rPr>
              <a:t>п</a:t>
            </a:r>
            <a:r>
              <a:rPr sz="4400" b="1" spc="869" dirty="0">
                <a:latin typeface="Palatino Linotype" pitchFamily="18" charset="0"/>
                <a:cs typeface="Tahoma"/>
              </a:rPr>
              <a:t>о</a:t>
            </a:r>
            <a:r>
              <a:rPr sz="4400" b="1" spc="1115" dirty="0">
                <a:latin typeface="Palatino Linotype" pitchFamily="18" charset="0"/>
                <a:cs typeface="Tahoma"/>
              </a:rPr>
              <a:t>т</a:t>
            </a:r>
            <a:r>
              <a:rPr sz="4400" b="1" spc="735" dirty="0">
                <a:latin typeface="Palatino Linotype" pitchFamily="18" charset="0"/>
                <a:cs typeface="Tahoma"/>
              </a:rPr>
              <a:t>р</a:t>
            </a:r>
            <a:r>
              <a:rPr sz="4400" b="1" spc="935" dirty="0">
                <a:latin typeface="Palatino Linotype" pitchFamily="18" charset="0"/>
                <a:cs typeface="Tahoma"/>
              </a:rPr>
              <a:t>е</a:t>
            </a:r>
            <a:r>
              <a:rPr sz="4400" b="1" spc="750" dirty="0">
                <a:latin typeface="Palatino Linotype" pitchFamily="18" charset="0"/>
                <a:cs typeface="Tahoma"/>
              </a:rPr>
              <a:t>б</a:t>
            </a:r>
            <a:r>
              <a:rPr sz="4400" b="1" spc="780" dirty="0">
                <a:latin typeface="Palatino Linotype" pitchFamily="18" charset="0"/>
                <a:cs typeface="Tahoma"/>
              </a:rPr>
              <a:t>и</a:t>
            </a:r>
            <a:r>
              <a:rPr sz="4400" b="1" spc="1115" dirty="0">
                <a:latin typeface="Palatino Linotype" pitchFamily="18" charset="0"/>
                <a:cs typeface="Tahoma"/>
              </a:rPr>
              <a:t>т</a:t>
            </a:r>
            <a:r>
              <a:rPr sz="4400" b="1" spc="935" dirty="0">
                <a:latin typeface="Palatino Linotype" pitchFamily="18" charset="0"/>
                <a:cs typeface="Tahoma"/>
              </a:rPr>
              <a:t>е</a:t>
            </a:r>
            <a:r>
              <a:rPr sz="4400" b="1" spc="745" dirty="0">
                <a:latin typeface="Palatino Linotype" pitchFamily="18" charset="0"/>
                <a:cs typeface="Tahoma"/>
              </a:rPr>
              <a:t>л</a:t>
            </a:r>
            <a:r>
              <a:rPr sz="4400" b="1" spc="965" dirty="0">
                <a:latin typeface="Palatino Linotype" pitchFamily="18" charset="0"/>
                <a:cs typeface="Tahoma"/>
              </a:rPr>
              <a:t>ь</a:t>
            </a:r>
            <a:r>
              <a:rPr sz="4400" b="1" spc="-140" dirty="0">
                <a:latin typeface="Palatino Linotype" pitchFamily="18" charset="0"/>
                <a:cs typeface="Tahoma"/>
              </a:rPr>
              <a:t>)</a:t>
            </a:r>
            <a:endParaRPr sz="4400" b="1">
              <a:latin typeface="Palatino Linotype" pitchFamily="18" charset="0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14844" y="8358210"/>
            <a:ext cx="1142236" cy="790575"/>
          </a:xfrm>
          <a:custGeom>
            <a:avLst/>
            <a:gdLst/>
            <a:ahLst/>
            <a:cxnLst/>
            <a:rect l="l" t="t" r="r" b="b"/>
            <a:pathLst>
              <a:path w="790575" h="790575">
                <a:moveTo>
                  <a:pt x="395287" y="790574"/>
                </a:moveTo>
                <a:lnTo>
                  <a:pt x="395287" y="592931"/>
                </a:lnTo>
                <a:lnTo>
                  <a:pt x="0" y="592931"/>
                </a:lnTo>
                <a:lnTo>
                  <a:pt x="0" y="197643"/>
                </a:lnTo>
                <a:lnTo>
                  <a:pt x="395287" y="197643"/>
                </a:lnTo>
                <a:lnTo>
                  <a:pt x="395287" y="0"/>
                </a:lnTo>
                <a:lnTo>
                  <a:pt x="790574" y="395287"/>
                </a:lnTo>
                <a:lnTo>
                  <a:pt x="395287" y="790574"/>
                </a:lnTo>
                <a:close/>
              </a:path>
            </a:pathLst>
          </a:custGeom>
          <a:solidFill>
            <a:srgbClr val="46A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43802" y="6429384"/>
            <a:ext cx="297619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830" dirty="0">
                <a:latin typeface="Palatino Linotype" pitchFamily="18" charset="0"/>
                <a:cs typeface="Tahoma"/>
              </a:rPr>
              <a:t>данные</a:t>
            </a:r>
            <a:endParaRPr sz="4400" b="1">
              <a:latin typeface="Palatino Linotype" pitchFamily="18" charset="0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28630" y="285716"/>
            <a:ext cx="1670026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6000" b="1" dirty="0" smtClean="0">
                <a:latin typeface="Palatino Linotype" pitchFamily="18" charset="0"/>
              </a:rPr>
              <a:t>Окружающий нас мир – мир информации</a:t>
            </a:r>
            <a:endParaRPr lang="ru-RU" sz="6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1C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45434"/>
            <a:ext cx="18287999" cy="20404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3809" y="2458086"/>
            <a:ext cx="3063957" cy="305261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058598" y="5578734"/>
            <a:ext cx="1448435" cy="1951355"/>
          </a:xfrm>
          <a:custGeom>
            <a:avLst/>
            <a:gdLst/>
            <a:ahLst/>
            <a:cxnLst/>
            <a:rect l="l" t="t" r="r" b="b"/>
            <a:pathLst>
              <a:path w="1448434" h="1951354">
                <a:moveTo>
                  <a:pt x="965093" y="1950830"/>
                </a:moveTo>
                <a:lnTo>
                  <a:pt x="942335" y="1869629"/>
                </a:lnTo>
                <a:lnTo>
                  <a:pt x="865026" y="1679489"/>
                </a:lnTo>
                <a:lnTo>
                  <a:pt x="719608" y="1460608"/>
                </a:lnTo>
                <a:lnTo>
                  <a:pt x="492529" y="1293184"/>
                </a:lnTo>
                <a:lnTo>
                  <a:pt x="262337" y="1026450"/>
                </a:lnTo>
                <a:lnTo>
                  <a:pt x="110056" y="589104"/>
                </a:lnTo>
                <a:lnTo>
                  <a:pt x="25879" y="180502"/>
                </a:lnTo>
                <a:lnTo>
                  <a:pt x="0" y="0"/>
                </a:lnTo>
                <a:lnTo>
                  <a:pt x="109565" y="29109"/>
                </a:lnTo>
                <a:lnTo>
                  <a:pt x="384379" y="135897"/>
                </a:lnTo>
                <a:lnTo>
                  <a:pt x="743614" y="349553"/>
                </a:lnTo>
                <a:lnTo>
                  <a:pt x="1106443" y="699265"/>
                </a:lnTo>
                <a:lnTo>
                  <a:pt x="1347990" y="1079216"/>
                </a:lnTo>
                <a:lnTo>
                  <a:pt x="1440404" y="1359419"/>
                </a:lnTo>
                <a:lnTo>
                  <a:pt x="1448396" y="1532758"/>
                </a:lnTo>
                <a:lnTo>
                  <a:pt x="1436680" y="1592119"/>
                </a:lnTo>
                <a:lnTo>
                  <a:pt x="1390624" y="1647718"/>
                </a:lnTo>
                <a:lnTo>
                  <a:pt x="1274566" y="1770276"/>
                </a:lnTo>
                <a:lnTo>
                  <a:pt x="1121668" y="1893433"/>
                </a:lnTo>
                <a:lnTo>
                  <a:pt x="965093" y="1950830"/>
                </a:lnTo>
                <a:close/>
              </a:path>
            </a:pathLst>
          </a:custGeom>
          <a:solidFill>
            <a:srgbClr val="FF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3083106" y="5269486"/>
            <a:ext cx="2636520" cy="2257425"/>
            <a:chOff x="13083106" y="5269486"/>
            <a:chExt cx="2636520" cy="2257425"/>
          </a:xfrm>
        </p:grpSpPr>
        <p:sp>
          <p:nvSpPr>
            <p:cNvPr id="7" name="object 7"/>
            <p:cNvSpPr/>
            <p:nvPr/>
          </p:nvSpPr>
          <p:spPr>
            <a:xfrm>
              <a:off x="13083095" y="5575871"/>
              <a:ext cx="2636520" cy="1951355"/>
            </a:xfrm>
            <a:custGeom>
              <a:avLst/>
              <a:gdLst/>
              <a:ahLst/>
              <a:cxnLst/>
              <a:rect l="l" t="t" r="r" b="b"/>
              <a:pathLst>
                <a:path w="2636519" h="1951354">
                  <a:moveTo>
                    <a:pt x="2636494" y="1909051"/>
                  </a:moveTo>
                  <a:lnTo>
                    <a:pt x="2590165" y="1716798"/>
                  </a:lnTo>
                  <a:lnTo>
                    <a:pt x="2567635" y="1513332"/>
                  </a:lnTo>
                  <a:lnTo>
                    <a:pt x="2560358" y="1352067"/>
                  </a:lnTo>
                  <a:lnTo>
                    <a:pt x="2559837" y="1286446"/>
                  </a:lnTo>
                  <a:lnTo>
                    <a:pt x="1975497" y="2870"/>
                  </a:lnTo>
                  <a:lnTo>
                    <a:pt x="1809711" y="23533"/>
                  </a:lnTo>
                  <a:lnTo>
                    <a:pt x="1585112" y="31597"/>
                  </a:lnTo>
                  <a:lnTo>
                    <a:pt x="1387449" y="32473"/>
                  </a:lnTo>
                  <a:lnTo>
                    <a:pt x="1330363" y="31864"/>
                  </a:lnTo>
                  <a:lnTo>
                    <a:pt x="1334935" y="0"/>
                  </a:lnTo>
                  <a:lnTo>
                    <a:pt x="1222273" y="26758"/>
                  </a:lnTo>
                  <a:lnTo>
                    <a:pt x="942314" y="129641"/>
                  </a:lnTo>
                  <a:lnTo>
                    <a:pt x="582041" y="342519"/>
                  </a:lnTo>
                  <a:lnTo>
                    <a:pt x="228485" y="699262"/>
                  </a:lnTo>
                  <a:lnTo>
                    <a:pt x="49276" y="1052830"/>
                  </a:lnTo>
                  <a:lnTo>
                    <a:pt x="0" y="1358125"/>
                  </a:lnTo>
                  <a:lnTo>
                    <a:pt x="17081" y="1572552"/>
                  </a:lnTo>
                  <a:lnTo>
                    <a:pt x="36918" y="1653489"/>
                  </a:lnTo>
                  <a:lnTo>
                    <a:pt x="61302" y="1699501"/>
                  </a:lnTo>
                  <a:lnTo>
                    <a:pt x="129692" y="1800961"/>
                  </a:lnTo>
                  <a:lnTo>
                    <a:pt x="234924" y="1903018"/>
                  </a:lnTo>
                  <a:lnTo>
                    <a:pt x="369836" y="1950821"/>
                  </a:lnTo>
                  <a:lnTo>
                    <a:pt x="392595" y="1869617"/>
                  </a:lnTo>
                  <a:lnTo>
                    <a:pt x="414743" y="1815147"/>
                  </a:lnTo>
                  <a:lnTo>
                    <a:pt x="1027988" y="1925231"/>
                  </a:lnTo>
                  <a:lnTo>
                    <a:pt x="1764728" y="1947379"/>
                  </a:lnTo>
                  <a:lnTo>
                    <a:pt x="2379332" y="1926424"/>
                  </a:lnTo>
                  <a:lnTo>
                    <a:pt x="2636494" y="1909051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53927" y="5269486"/>
              <a:ext cx="667385" cy="522605"/>
            </a:xfrm>
            <a:custGeom>
              <a:avLst/>
              <a:gdLst/>
              <a:ahLst/>
              <a:cxnLst/>
              <a:rect l="l" t="t" r="r" b="b"/>
              <a:pathLst>
                <a:path w="667384" h="522604">
                  <a:moveTo>
                    <a:pt x="238237" y="522576"/>
                  </a:moveTo>
                  <a:lnTo>
                    <a:pt x="102647" y="464359"/>
                  </a:lnTo>
                  <a:lnTo>
                    <a:pt x="32463" y="384279"/>
                  </a:lnTo>
                  <a:lnTo>
                    <a:pt x="6146" y="313429"/>
                  </a:lnTo>
                  <a:lnTo>
                    <a:pt x="0" y="0"/>
                  </a:lnTo>
                  <a:lnTo>
                    <a:pt x="643790" y="38034"/>
                  </a:lnTo>
                  <a:lnTo>
                    <a:pt x="667260" y="316852"/>
                  </a:lnTo>
                  <a:lnTo>
                    <a:pt x="633120" y="355919"/>
                  </a:lnTo>
                  <a:lnTo>
                    <a:pt x="540468" y="438175"/>
                  </a:lnTo>
                  <a:lnTo>
                    <a:pt x="403956" y="511201"/>
                  </a:lnTo>
                  <a:lnTo>
                    <a:pt x="238237" y="522576"/>
                  </a:lnTo>
                  <a:close/>
                </a:path>
              </a:pathLst>
            </a:custGeom>
            <a:solidFill>
              <a:srgbClr val="A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3250752" y="3591043"/>
            <a:ext cx="328930" cy="988694"/>
          </a:xfrm>
          <a:custGeom>
            <a:avLst/>
            <a:gdLst/>
            <a:ahLst/>
            <a:cxnLst/>
            <a:rect l="l" t="t" r="r" b="b"/>
            <a:pathLst>
              <a:path w="328930" h="988695">
                <a:moveTo>
                  <a:pt x="157832" y="988147"/>
                </a:moveTo>
                <a:lnTo>
                  <a:pt x="118784" y="984201"/>
                </a:lnTo>
                <a:lnTo>
                  <a:pt x="73674" y="954452"/>
                </a:lnTo>
                <a:lnTo>
                  <a:pt x="32501" y="880761"/>
                </a:lnTo>
                <a:lnTo>
                  <a:pt x="16516" y="821769"/>
                </a:lnTo>
                <a:lnTo>
                  <a:pt x="5265" y="744990"/>
                </a:lnTo>
                <a:lnTo>
                  <a:pt x="0" y="648156"/>
                </a:lnTo>
                <a:lnTo>
                  <a:pt x="22153" y="407134"/>
                </a:lnTo>
                <a:lnTo>
                  <a:pt x="76895" y="226643"/>
                </a:lnTo>
                <a:lnTo>
                  <a:pt x="132793" y="113413"/>
                </a:lnTo>
                <a:lnTo>
                  <a:pt x="158411" y="74174"/>
                </a:lnTo>
                <a:lnTo>
                  <a:pt x="175916" y="45889"/>
                </a:lnTo>
                <a:lnTo>
                  <a:pt x="219297" y="1121"/>
                </a:lnTo>
                <a:lnTo>
                  <a:pt x="274848" y="0"/>
                </a:lnTo>
                <a:lnTo>
                  <a:pt x="328866" y="102656"/>
                </a:lnTo>
                <a:lnTo>
                  <a:pt x="327692" y="292027"/>
                </a:lnTo>
                <a:lnTo>
                  <a:pt x="261811" y="481680"/>
                </a:lnTo>
                <a:lnTo>
                  <a:pt x="183756" y="627686"/>
                </a:lnTo>
                <a:lnTo>
                  <a:pt x="146063" y="686117"/>
                </a:lnTo>
                <a:lnTo>
                  <a:pt x="155592" y="731936"/>
                </a:lnTo>
                <a:lnTo>
                  <a:pt x="173630" y="833301"/>
                </a:lnTo>
                <a:lnTo>
                  <a:pt x="184358" y="936073"/>
                </a:lnTo>
                <a:lnTo>
                  <a:pt x="171957" y="986112"/>
                </a:lnTo>
                <a:lnTo>
                  <a:pt x="157832" y="988147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468028" y="6136568"/>
            <a:ext cx="4506595" cy="3456940"/>
            <a:chOff x="12468028" y="6136568"/>
            <a:chExt cx="4506595" cy="3456940"/>
          </a:xfrm>
        </p:grpSpPr>
        <p:sp>
          <p:nvSpPr>
            <p:cNvPr id="11" name="object 11"/>
            <p:cNvSpPr/>
            <p:nvPr/>
          </p:nvSpPr>
          <p:spPr>
            <a:xfrm>
              <a:off x="12980667" y="6136568"/>
              <a:ext cx="3554729" cy="966469"/>
            </a:xfrm>
            <a:custGeom>
              <a:avLst/>
              <a:gdLst/>
              <a:ahLst/>
              <a:cxnLst/>
              <a:rect l="l" t="t" r="r" b="b"/>
              <a:pathLst>
                <a:path w="3554730" h="966470">
                  <a:moveTo>
                    <a:pt x="1944172" y="965982"/>
                  </a:moveTo>
                  <a:lnTo>
                    <a:pt x="1387707" y="841420"/>
                  </a:lnTo>
                  <a:lnTo>
                    <a:pt x="747474" y="624796"/>
                  </a:lnTo>
                  <a:lnTo>
                    <a:pt x="219547" y="419214"/>
                  </a:lnTo>
                  <a:lnTo>
                    <a:pt x="0" y="327774"/>
                  </a:lnTo>
                  <a:lnTo>
                    <a:pt x="0" y="121612"/>
                  </a:lnTo>
                  <a:lnTo>
                    <a:pt x="47866" y="145781"/>
                  </a:lnTo>
                  <a:lnTo>
                    <a:pt x="191466" y="193236"/>
                  </a:lnTo>
                  <a:lnTo>
                    <a:pt x="430801" y="226397"/>
                  </a:lnTo>
                  <a:lnTo>
                    <a:pt x="765872" y="207687"/>
                  </a:lnTo>
                  <a:lnTo>
                    <a:pt x="819840" y="198669"/>
                  </a:lnTo>
                  <a:lnTo>
                    <a:pt x="872343" y="188131"/>
                  </a:lnTo>
                  <a:lnTo>
                    <a:pt x="923400" y="176331"/>
                  </a:lnTo>
                  <a:lnTo>
                    <a:pt x="973029" y="163527"/>
                  </a:lnTo>
                  <a:lnTo>
                    <a:pt x="1021252" y="149975"/>
                  </a:lnTo>
                  <a:lnTo>
                    <a:pt x="1068087" y="135935"/>
                  </a:lnTo>
                  <a:lnTo>
                    <a:pt x="1113553" y="121662"/>
                  </a:lnTo>
                  <a:lnTo>
                    <a:pt x="1241936" y="80032"/>
                  </a:lnTo>
                  <a:lnTo>
                    <a:pt x="1282123" y="67409"/>
                  </a:lnTo>
                  <a:lnTo>
                    <a:pt x="1321038" y="55843"/>
                  </a:lnTo>
                  <a:lnTo>
                    <a:pt x="1358702" y="45591"/>
                  </a:lnTo>
                  <a:lnTo>
                    <a:pt x="1430351" y="30060"/>
                  </a:lnTo>
                  <a:lnTo>
                    <a:pt x="1497225" y="22877"/>
                  </a:lnTo>
                  <a:lnTo>
                    <a:pt x="1528920" y="23060"/>
                  </a:lnTo>
                  <a:lnTo>
                    <a:pt x="1588923" y="32264"/>
                  </a:lnTo>
                  <a:lnTo>
                    <a:pt x="1644540" y="54969"/>
                  </a:lnTo>
                  <a:lnTo>
                    <a:pt x="1695925" y="93235"/>
                  </a:lnTo>
                  <a:lnTo>
                    <a:pt x="1743234" y="149125"/>
                  </a:lnTo>
                  <a:lnTo>
                    <a:pt x="1765408" y="184322"/>
                  </a:lnTo>
                  <a:lnTo>
                    <a:pt x="1786622" y="224698"/>
                  </a:lnTo>
                  <a:lnTo>
                    <a:pt x="1827654" y="175060"/>
                  </a:lnTo>
                  <a:lnTo>
                    <a:pt x="1937807" y="75489"/>
                  </a:lnTo>
                  <a:lnTo>
                    <a:pt x="2097668" y="0"/>
                  </a:lnTo>
                  <a:lnTo>
                    <a:pt x="2287824" y="22607"/>
                  </a:lnTo>
                  <a:lnTo>
                    <a:pt x="2321207" y="37197"/>
                  </a:lnTo>
                  <a:lnTo>
                    <a:pt x="2359840" y="51304"/>
                  </a:lnTo>
                  <a:lnTo>
                    <a:pt x="2403219" y="64893"/>
                  </a:lnTo>
                  <a:lnTo>
                    <a:pt x="2450842" y="77934"/>
                  </a:lnTo>
                  <a:lnTo>
                    <a:pt x="2502206" y="90393"/>
                  </a:lnTo>
                  <a:lnTo>
                    <a:pt x="2556808" y="102238"/>
                  </a:lnTo>
                  <a:lnTo>
                    <a:pt x="2614145" y="113437"/>
                  </a:lnTo>
                  <a:lnTo>
                    <a:pt x="2673714" y="123958"/>
                  </a:lnTo>
                  <a:lnTo>
                    <a:pt x="2735014" y="133767"/>
                  </a:lnTo>
                  <a:lnTo>
                    <a:pt x="2797539" y="142833"/>
                  </a:lnTo>
                  <a:lnTo>
                    <a:pt x="2860790" y="151123"/>
                  </a:lnTo>
                  <a:lnTo>
                    <a:pt x="2924261" y="158605"/>
                  </a:lnTo>
                  <a:lnTo>
                    <a:pt x="2987450" y="165246"/>
                  </a:lnTo>
                  <a:lnTo>
                    <a:pt x="3049856" y="171015"/>
                  </a:lnTo>
                  <a:lnTo>
                    <a:pt x="3110974" y="175878"/>
                  </a:lnTo>
                  <a:lnTo>
                    <a:pt x="3170302" y="179803"/>
                  </a:lnTo>
                  <a:lnTo>
                    <a:pt x="3227338" y="182759"/>
                  </a:lnTo>
                  <a:lnTo>
                    <a:pt x="3281577" y="184712"/>
                  </a:lnTo>
                  <a:lnTo>
                    <a:pt x="3332519" y="185630"/>
                  </a:lnTo>
                  <a:lnTo>
                    <a:pt x="3379659" y="185481"/>
                  </a:lnTo>
                  <a:lnTo>
                    <a:pt x="3422495" y="184232"/>
                  </a:lnTo>
                  <a:lnTo>
                    <a:pt x="3460525" y="181852"/>
                  </a:lnTo>
                  <a:lnTo>
                    <a:pt x="3520152" y="173565"/>
                  </a:lnTo>
                  <a:lnTo>
                    <a:pt x="3554519" y="160362"/>
                  </a:lnTo>
                  <a:lnTo>
                    <a:pt x="3554519" y="376903"/>
                  </a:lnTo>
                  <a:lnTo>
                    <a:pt x="3387129" y="477233"/>
                  </a:lnTo>
                  <a:lnTo>
                    <a:pt x="2973952" y="693540"/>
                  </a:lnTo>
                  <a:lnTo>
                    <a:pt x="2448472" y="898799"/>
                  </a:lnTo>
                  <a:lnTo>
                    <a:pt x="1944172" y="965982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54215" y="6365750"/>
              <a:ext cx="4226560" cy="2186940"/>
            </a:xfrm>
            <a:custGeom>
              <a:avLst/>
              <a:gdLst/>
              <a:ahLst/>
              <a:cxnLst/>
              <a:rect l="l" t="t" r="r" b="b"/>
              <a:pathLst>
                <a:path w="4226559" h="2186940">
                  <a:moveTo>
                    <a:pt x="2049040" y="2186404"/>
                  </a:moveTo>
                  <a:lnTo>
                    <a:pt x="1838581" y="2140840"/>
                  </a:lnTo>
                  <a:lnTo>
                    <a:pt x="1579758" y="2107088"/>
                  </a:lnTo>
                  <a:lnTo>
                    <a:pt x="1005192" y="2018106"/>
                  </a:lnTo>
                  <a:lnTo>
                    <a:pt x="417738" y="1892307"/>
                  </a:lnTo>
                  <a:lnTo>
                    <a:pt x="120253" y="1748101"/>
                  </a:lnTo>
                  <a:lnTo>
                    <a:pt x="109292" y="1708517"/>
                  </a:lnTo>
                  <a:lnTo>
                    <a:pt x="97276" y="1650204"/>
                  </a:lnTo>
                  <a:lnTo>
                    <a:pt x="84571" y="1575443"/>
                  </a:lnTo>
                  <a:lnTo>
                    <a:pt x="78077" y="1532609"/>
                  </a:lnTo>
                  <a:lnTo>
                    <a:pt x="71548" y="1486519"/>
                  </a:lnTo>
                  <a:lnTo>
                    <a:pt x="65032" y="1437458"/>
                  </a:lnTo>
                  <a:lnTo>
                    <a:pt x="58574" y="1385713"/>
                  </a:lnTo>
                  <a:lnTo>
                    <a:pt x="52220" y="1331569"/>
                  </a:lnTo>
                  <a:lnTo>
                    <a:pt x="46017" y="1275311"/>
                  </a:lnTo>
                  <a:lnTo>
                    <a:pt x="40010" y="1217223"/>
                  </a:lnTo>
                  <a:lnTo>
                    <a:pt x="34245" y="1157593"/>
                  </a:lnTo>
                  <a:lnTo>
                    <a:pt x="28769" y="1096705"/>
                  </a:lnTo>
                  <a:lnTo>
                    <a:pt x="23628" y="1034844"/>
                  </a:lnTo>
                  <a:lnTo>
                    <a:pt x="18866" y="972296"/>
                  </a:lnTo>
                  <a:lnTo>
                    <a:pt x="14532" y="909346"/>
                  </a:lnTo>
                  <a:lnTo>
                    <a:pt x="10670" y="846280"/>
                  </a:lnTo>
                  <a:lnTo>
                    <a:pt x="7326" y="783382"/>
                  </a:lnTo>
                  <a:lnTo>
                    <a:pt x="4548" y="720939"/>
                  </a:lnTo>
                  <a:lnTo>
                    <a:pt x="2380" y="659236"/>
                  </a:lnTo>
                  <a:lnTo>
                    <a:pt x="868" y="598558"/>
                  </a:lnTo>
                  <a:lnTo>
                    <a:pt x="59" y="539191"/>
                  </a:lnTo>
                  <a:lnTo>
                    <a:pt x="0" y="481419"/>
                  </a:lnTo>
                  <a:lnTo>
                    <a:pt x="734" y="425529"/>
                  </a:lnTo>
                  <a:lnTo>
                    <a:pt x="2310" y="371805"/>
                  </a:lnTo>
                  <a:lnTo>
                    <a:pt x="4772" y="320534"/>
                  </a:lnTo>
                  <a:lnTo>
                    <a:pt x="8168" y="272000"/>
                  </a:lnTo>
                  <a:lnTo>
                    <a:pt x="12542" y="226488"/>
                  </a:lnTo>
                  <a:lnTo>
                    <a:pt x="17941" y="184285"/>
                  </a:lnTo>
                  <a:lnTo>
                    <a:pt x="24412" y="145675"/>
                  </a:lnTo>
                  <a:lnTo>
                    <a:pt x="40749" y="80378"/>
                  </a:lnTo>
                  <a:lnTo>
                    <a:pt x="61923" y="32880"/>
                  </a:lnTo>
                  <a:lnTo>
                    <a:pt x="103557" y="0"/>
                  </a:lnTo>
                  <a:lnTo>
                    <a:pt x="120252" y="412"/>
                  </a:lnTo>
                  <a:lnTo>
                    <a:pt x="1858227" y="344054"/>
                  </a:lnTo>
                  <a:lnTo>
                    <a:pt x="1913151" y="364769"/>
                  </a:lnTo>
                  <a:lnTo>
                    <a:pt x="2054607" y="399294"/>
                  </a:lnTo>
                  <a:lnTo>
                    <a:pt x="2247618" y="406199"/>
                  </a:lnTo>
                  <a:lnTo>
                    <a:pt x="2457208" y="344054"/>
                  </a:lnTo>
                  <a:lnTo>
                    <a:pt x="2729227" y="272415"/>
                  </a:lnTo>
                  <a:lnTo>
                    <a:pt x="3329877" y="124381"/>
                  </a:lnTo>
                  <a:lnTo>
                    <a:pt x="3936051" y="273"/>
                  </a:lnTo>
                  <a:lnTo>
                    <a:pt x="4224638" y="412"/>
                  </a:lnTo>
                  <a:lnTo>
                    <a:pt x="4226032" y="12048"/>
                  </a:lnTo>
                  <a:lnTo>
                    <a:pt x="4226135" y="28962"/>
                  </a:lnTo>
                  <a:lnTo>
                    <a:pt x="4224997" y="50891"/>
                  </a:lnTo>
                  <a:lnTo>
                    <a:pt x="4219187" y="108735"/>
                  </a:lnTo>
                  <a:lnTo>
                    <a:pt x="4208988" y="183462"/>
                  </a:lnTo>
                  <a:lnTo>
                    <a:pt x="4202362" y="226497"/>
                  </a:lnTo>
                  <a:lnTo>
                    <a:pt x="4194783" y="272958"/>
                  </a:lnTo>
                  <a:lnTo>
                    <a:pt x="4186300" y="322583"/>
                  </a:lnTo>
                  <a:lnTo>
                    <a:pt x="4176960" y="375105"/>
                  </a:lnTo>
                  <a:lnTo>
                    <a:pt x="4166811" y="430262"/>
                  </a:lnTo>
                  <a:lnTo>
                    <a:pt x="4155903" y="487789"/>
                  </a:lnTo>
                  <a:lnTo>
                    <a:pt x="4131997" y="608891"/>
                  </a:lnTo>
                  <a:lnTo>
                    <a:pt x="4105628" y="736298"/>
                  </a:lnTo>
                  <a:lnTo>
                    <a:pt x="4077182" y="867892"/>
                  </a:lnTo>
                  <a:lnTo>
                    <a:pt x="4062300" y="934597"/>
                  </a:lnTo>
                  <a:lnTo>
                    <a:pt x="4047043" y="1001557"/>
                  </a:lnTo>
                  <a:lnTo>
                    <a:pt x="4031460" y="1068505"/>
                  </a:lnTo>
                  <a:lnTo>
                    <a:pt x="4015597" y="1135177"/>
                  </a:lnTo>
                  <a:lnTo>
                    <a:pt x="3999505" y="1201309"/>
                  </a:lnTo>
                  <a:lnTo>
                    <a:pt x="3983230" y="1266637"/>
                  </a:lnTo>
                  <a:lnTo>
                    <a:pt x="3966821" y="1330895"/>
                  </a:lnTo>
                  <a:lnTo>
                    <a:pt x="3950326" y="1393820"/>
                  </a:lnTo>
                  <a:lnTo>
                    <a:pt x="3933794" y="1455146"/>
                  </a:lnTo>
                  <a:lnTo>
                    <a:pt x="3917272" y="1514609"/>
                  </a:lnTo>
                  <a:lnTo>
                    <a:pt x="3900809" y="1571946"/>
                  </a:lnTo>
                  <a:lnTo>
                    <a:pt x="3884452" y="1626890"/>
                  </a:lnTo>
                  <a:lnTo>
                    <a:pt x="3868250" y="1679178"/>
                  </a:lnTo>
                  <a:lnTo>
                    <a:pt x="3852252" y="1728546"/>
                  </a:lnTo>
                  <a:lnTo>
                    <a:pt x="3836505" y="1774728"/>
                  </a:lnTo>
                  <a:lnTo>
                    <a:pt x="3821057" y="1817460"/>
                  </a:lnTo>
                  <a:lnTo>
                    <a:pt x="3805957" y="1856478"/>
                  </a:lnTo>
                  <a:lnTo>
                    <a:pt x="3776992" y="1922313"/>
                  </a:lnTo>
                  <a:lnTo>
                    <a:pt x="3749996" y="1970116"/>
                  </a:lnTo>
                  <a:lnTo>
                    <a:pt x="3714036" y="2003383"/>
                  </a:lnTo>
                  <a:lnTo>
                    <a:pt x="3440892" y="2041429"/>
                  </a:lnTo>
                  <a:lnTo>
                    <a:pt x="2993172" y="2086839"/>
                  </a:lnTo>
                  <a:lnTo>
                    <a:pt x="2574914" y="2124885"/>
                  </a:lnTo>
                  <a:lnTo>
                    <a:pt x="2390154" y="2140840"/>
                  </a:lnTo>
                  <a:lnTo>
                    <a:pt x="2345396" y="2156028"/>
                  </a:lnTo>
                  <a:lnTo>
                    <a:pt x="2224835" y="2181341"/>
                  </a:lnTo>
                  <a:lnTo>
                    <a:pt x="2049040" y="2186404"/>
                  </a:lnTo>
                  <a:close/>
                </a:path>
              </a:pathLst>
            </a:custGeom>
            <a:solidFill>
              <a:srgbClr val="FA7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32779" y="7942655"/>
              <a:ext cx="3342004" cy="1340485"/>
            </a:xfrm>
            <a:custGeom>
              <a:avLst/>
              <a:gdLst/>
              <a:ahLst/>
              <a:cxnLst/>
              <a:rect l="l" t="t" r="r" b="b"/>
              <a:pathLst>
                <a:path w="3342005" h="1340484">
                  <a:moveTo>
                    <a:pt x="3341446" y="475043"/>
                  </a:moveTo>
                  <a:lnTo>
                    <a:pt x="3340989" y="433400"/>
                  </a:lnTo>
                  <a:lnTo>
                    <a:pt x="3338334" y="392163"/>
                  </a:lnTo>
                  <a:lnTo>
                    <a:pt x="3333331" y="351586"/>
                  </a:lnTo>
                  <a:lnTo>
                    <a:pt x="3325812" y="311924"/>
                  </a:lnTo>
                  <a:lnTo>
                    <a:pt x="3315652" y="273456"/>
                  </a:lnTo>
                  <a:lnTo>
                    <a:pt x="3302698" y="236435"/>
                  </a:lnTo>
                  <a:lnTo>
                    <a:pt x="3286798" y="201129"/>
                  </a:lnTo>
                  <a:lnTo>
                    <a:pt x="3267811" y="167792"/>
                  </a:lnTo>
                  <a:lnTo>
                    <a:pt x="3245599" y="136702"/>
                  </a:lnTo>
                  <a:lnTo>
                    <a:pt x="3219996" y="108102"/>
                  </a:lnTo>
                  <a:lnTo>
                    <a:pt x="3190875" y="82270"/>
                  </a:lnTo>
                  <a:lnTo>
                    <a:pt x="3158071" y="59461"/>
                  </a:lnTo>
                  <a:lnTo>
                    <a:pt x="3121456" y="39941"/>
                  </a:lnTo>
                  <a:lnTo>
                    <a:pt x="3080880" y="23977"/>
                  </a:lnTo>
                  <a:lnTo>
                    <a:pt x="3036176" y="11823"/>
                  </a:lnTo>
                  <a:lnTo>
                    <a:pt x="2987230" y="3746"/>
                  </a:lnTo>
                  <a:lnTo>
                    <a:pt x="2933865" y="0"/>
                  </a:lnTo>
                  <a:lnTo>
                    <a:pt x="2889415" y="457"/>
                  </a:lnTo>
                  <a:lnTo>
                    <a:pt x="2843326" y="4051"/>
                  </a:lnTo>
                  <a:lnTo>
                    <a:pt x="2795752" y="10617"/>
                  </a:lnTo>
                  <a:lnTo>
                    <a:pt x="2746857" y="19989"/>
                  </a:lnTo>
                  <a:lnTo>
                    <a:pt x="2696781" y="32004"/>
                  </a:lnTo>
                  <a:lnTo>
                    <a:pt x="2645676" y="46494"/>
                  </a:lnTo>
                  <a:lnTo>
                    <a:pt x="2593708" y="63309"/>
                  </a:lnTo>
                  <a:lnTo>
                    <a:pt x="2541028" y="82257"/>
                  </a:lnTo>
                  <a:lnTo>
                    <a:pt x="2487790" y="103212"/>
                  </a:lnTo>
                  <a:lnTo>
                    <a:pt x="2434132" y="125984"/>
                  </a:lnTo>
                  <a:lnTo>
                    <a:pt x="2380221" y="150406"/>
                  </a:lnTo>
                  <a:lnTo>
                    <a:pt x="2326221" y="176326"/>
                  </a:lnTo>
                  <a:lnTo>
                    <a:pt x="2272271" y="203593"/>
                  </a:lnTo>
                  <a:lnTo>
                    <a:pt x="2218525" y="232016"/>
                  </a:lnTo>
                  <a:lnTo>
                    <a:pt x="2165134" y="261442"/>
                  </a:lnTo>
                  <a:lnTo>
                    <a:pt x="2112264" y="291706"/>
                  </a:lnTo>
                  <a:lnTo>
                    <a:pt x="2060067" y="322656"/>
                  </a:lnTo>
                  <a:lnTo>
                    <a:pt x="2008682" y="354114"/>
                  </a:lnTo>
                  <a:lnTo>
                    <a:pt x="1958276" y="385927"/>
                  </a:lnTo>
                  <a:lnTo>
                    <a:pt x="1909000" y="417918"/>
                  </a:lnTo>
                  <a:lnTo>
                    <a:pt x="1861007" y="449922"/>
                  </a:lnTo>
                  <a:lnTo>
                    <a:pt x="1814449" y="481799"/>
                  </a:lnTo>
                  <a:lnTo>
                    <a:pt x="1769491" y="513359"/>
                  </a:lnTo>
                  <a:lnTo>
                    <a:pt x="1726260" y="544461"/>
                  </a:lnTo>
                  <a:lnTo>
                    <a:pt x="1684934" y="574916"/>
                  </a:lnTo>
                  <a:lnTo>
                    <a:pt x="1645666" y="604583"/>
                  </a:lnTo>
                  <a:lnTo>
                    <a:pt x="1621497" y="623303"/>
                  </a:lnTo>
                  <a:lnTo>
                    <a:pt x="1383106" y="438048"/>
                  </a:lnTo>
                  <a:lnTo>
                    <a:pt x="1033157" y="199212"/>
                  </a:lnTo>
                  <a:lnTo>
                    <a:pt x="712089" y="43002"/>
                  </a:lnTo>
                  <a:lnTo>
                    <a:pt x="664171" y="30784"/>
                  </a:lnTo>
                  <a:lnTo>
                    <a:pt x="615962" y="22123"/>
                  </a:lnTo>
                  <a:lnTo>
                    <a:pt x="567715" y="16891"/>
                  </a:lnTo>
                  <a:lnTo>
                    <a:pt x="519696" y="14973"/>
                  </a:lnTo>
                  <a:lnTo>
                    <a:pt x="472186" y="16256"/>
                  </a:lnTo>
                  <a:lnTo>
                    <a:pt x="425462" y="20637"/>
                  </a:lnTo>
                  <a:lnTo>
                    <a:pt x="379768" y="28003"/>
                  </a:lnTo>
                  <a:lnTo>
                    <a:pt x="335394" y="38227"/>
                  </a:lnTo>
                  <a:lnTo>
                    <a:pt x="292595" y="51206"/>
                  </a:lnTo>
                  <a:lnTo>
                    <a:pt x="251637" y="66827"/>
                  </a:lnTo>
                  <a:lnTo>
                    <a:pt x="212801" y="84975"/>
                  </a:lnTo>
                  <a:lnTo>
                    <a:pt x="176352" y="105537"/>
                  </a:lnTo>
                  <a:lnTo>
                    <a:pt x="142557" y="128409"/>
                  </a:lnTo>
                  <a:lnTo>
                    <a:pt x="111696" y="153454"/>
                  </a:lnTo>
                  <a:lnTo>
                    <a:pt x="84010" y="180581"/>
                  </a:lnTo>
                  <a:lnTo>
                    <a:pt x="39306" y="240601"/>
                  </a:lnTo>
                  <a:lnTo>
                    <a:pt x="10579" y="307555"/>
                  </a:lnTo>
                  <a:lnTo>
                    <a:pt x="0" y="380555"/>
                  </a:lnTo>
                  <a:lnTo>
                    <a:pt x="2184" y="419036"/>
                  </a:lnTo>
                  <a:lnTo>
                    <a:pt x="9715" y="458685"/>
                  </a:lnTo>
                  <a:lnTo>
                    <a:pt x="38252" y="528739"/>
                  </a:lnTo>
                  <a:lnTo>
                    <a:pt x="59740" y="562914"/>
                  </a:lnTo>
                  <a:lnTo>
                    <a:pt x="85585" y="596480"/>
                  </a:lnTo>
                  <a:lnTo>
                    <a:pt x="115404" y="629399"/>
                  </a:lnTo>
                  <a:lnTo>
                    <a:pt x="148856" y="661631"/>
                  </a:lnTo>
                  <a:lnTo>
                    <a:pt x="185597" y="693153"/>
                  </a:lnTo>
                  <a:lnTo>
                    <a:pt x="225259" y="723938"/>
                  </a:lnTo>
                  <a:lnTo>
                    <a:pt x="267487" y="753922"/>
                  </a:lnTo>
                  <a:lnTo>
                    <a:pt x="311924" y="783094"/>
                  </a:lnTo>
                  <a:lnTo>
                    <a:pt x="358228" y="811428"/>
                  </a:lnTo>
                  <a:lnTo>
                    <a:pt x="406031" y="838860"/>
                  </a:lnTo>
                  <a:lnTo>
                    <a:pt x="454977" y="865378"/>
                  </a:lnTo>
                  <a:lnTo>
                    <a:pt x="504736" y="890943"/>
                  </a:lnTo>
                  <a:lnTo>
                    <a:pt x="554926" y="915517"/>
                  </a:lnTo>
                  <a:lnTo>
                    <a:pt x="605193" y="939063"/>
                  </a:lnTo>
                  <a:lnTo>
                    <a:pt x="655205" y="961567"/>
                  </a:lnTo>
                  <a:lnTo>
                    <a:pt x="704583" y="982967"/>
                  </a:lnTo>
                  <a:lnTo>
                    <a:pt x="752995" y="1003249"/>
                  </a:lnTo>
                  <a:lnTo>
                    <a:pt x="800061" y="1022362"/>
                  </a:lnTo>
                  <a:lnTo>
                    <a:pt x="845439" y="1040295"/>
                  </a:lnTo>
                  <a:lnTo>
                    <a:pt x="888784" y="1056982"/>
                  </a:lnTo>
                  <a:lnTo>
                    <a:pt x="967905" y="1086561"/>
                  </a:lnTo>
                  <a:lnTo>
                    <a:pt x="1034605" y="1110805"/>
                  </a:lnTo>
                  <a:lnTo>
                    <a:pt x="1087869" y="1125575"/>
                  </a:lnTo>
                  <a:lnTo>
                    <a:pt x="1143850" y="1133144"/>
                  </a:lnTo>
                  <a:lnTo>
                    <a:pt x="1201635" y="1134376"/>
                  </a:lnTo>
                  <a:lnTo>
                    <a:pt x="1260284" y="1130109"/>
                  </a:lnTo>
                  <a:lnTo>
                    <a:pt x="1318907" y="1121168"/>
                  </a:lnTo>
                  <a:lnTo>
                    <a:pt x="1376565" y="1108417"/>
                  </a:lnTo>
                  <a:lnTo>
                    <a:pt x="1432356" y="1092682"/>
                  </a:lnTo>
                  <a:lnTo>
                    <a:pt x="1485353" y="1074801"/>
                  </a:lnTo>
                  <a:lnTo>
                    <a:pt x="1526781" y="1058672"/>
                  </a:lnTo>
                  <a:lnTo>
                    <a:pt x="1586484" y="1126045"/>
                  </a:lnTo>
                  <a:lnTo>
                    <a:pt x="1747735" y="1275753"/>
                  </a:lnTo>
                  <a:lnTo>
                    <a:pt x="1822983" y="1340142"/>
                  </a:lnTo>
                  <a:lnTo>
                    <a:pt x="2022322" y="1306207"/>
                  </a:lnTo>
                  <a:lnTo>
                    <a:pt x="2471610" y="1213827"/>
                  </a:lnTo>
                  <a:lnTo>
                    <a:pt x="2947771" y="1077112"/>
                  </a:lnTo>
                  <a:lnTo>
                    <a:pt x="3227730" y="910170"/>
                  </a:lnTo>
                  <a:lnTo>
                    <a:pt x="3256584" y="855548"/>
                  </a:lnTo>
                  <a:lnTo>
                    <a:pt x="3283039" y="790981"/>
                  </a:lnTo>
                  <a:lnTo>
                    <a:pt x="3305911" y="718540"/>
                  </a:lnTo>
                  <a:lnTo>
                    <a:pt x="3315652" y="680021"/>
                  </a:lnTo>
                  <a:lnTo>
                    <a:pt x="3324060" y="640334"/>
                  </a:lnTo>
                  <a:lnTo>
                    <a:pt x="3330981" y="599719"/>
                  </a:lnTo>
                  <a:lnTo>
                    <a:pt x="3336290" y="558469"/>
                  </a:lnTo>
                  <a:lnTo>
                    <a:pt x="3339820" y="516813"/>
                  </a:lnTo>
                  <a:lnTo>
                    <a:pt x="3341446" y="475043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59753" y="8784903"/>
              <a:ext cx="811530" cy="497840"/>
            </a:xfrm>
            <a:custGeom>
              <a:avLst/>
              <a:gdLst/>
              <a:ahLst/>
              <a:cxnLst/>
              <a:rect l="l" t="t" r="r" b="b"/>
              <a:pathLst>
                <a:path w="811530" h="497840">
                  <a:moveTo>
                    <a:pt x="179482" y="497685"/>
                  </a:moveTo>
                  <a:lnTo>
                    <a:pt x="139780" y="495109"/>
                  </a:lnTo>
                  <a:lnTo>
                    <a:pt x="76773" y="481474"/>
                  </a:lnTo>
                  <a:lnTo>
                    <a:pt x="35608" y="452104"/>
                  </a:lnTo>
                  <a:lnTo>
                    <a:pt x="8917" y="399011"/>
                  </a:lnTo>
                  <a:lnTo>
                    <a:pt x="0" y="329922"/>
                  </a:lnTo>
                  <a:lnTo>
                    <a:pt x="2684" y="291660"/>
                  </a:lnTo>
                  <a:lnTo>
                    <a:pt x="10385" y="252136"/>
                  </a:lnTo>
                  <a:lnTo>
                    <a:pt x="23295" y="212262"/>
                  </a:lnTo>
                  <a:lnTo>
                    <a:pt x="41604" y="172951"/>
                  </a:lnTo>
                  <a:lnTo>
                    <a:pt x="65503" y="135115"/>
                  </a:lnTo>
                  <a:lnTo>
                    <a:pt x="95183" y="99667"/>
                  </a:lnTo>
                  <a:lnTo>
                    <a:pt x="130836" y="67519"/>
                  </a:lnTo>
                  <a:lnTo>
                    <a:pt x="172653" y="39584"/>
                  </a:lnTo>
                  <a:lnTo>
                    <a:pt x="220825" y="16773"/>
                  </a:lnTo>
                  <a:lnTo>
                    <a:pt x="275543" y="0"/>
                  </a:lnTo>
                  <a:lnTo>
                    <a:pt x="481705" y="10688"/>
                  </a:lnTo>
                  <a:lnTo>
                    <a:pt x="652259" y="99767"/>
                  </a:lnTo>
                  <a:lnTo>
                    <a:pt x="768389" y="201455"/>
                  </a:lnTo>
                  <a:lnTo>
                    <a:pt x="811280" y="249970"/>
                  </a:lnTo>
                  <a:lnTo>
                    <a:pt x="786834" y="284561"/>
                  </a:lnTo>
                  <a:lnTo>
                    <a:pt x="755859" y="316641"/>
                  </a:lnTo>
                  <a:lnTo>
                    <a:pt x="719192" y="346187"/>
                  </a:lnTo>
                  <a:lnTo>
                    <a:pt x="677669" y="373179"/>
                  </a:lnTo>
                  <a:lnTo>
                    <a:pt x="632126" y="397592"/>
                  </a:lnTo>
                  <a:lnTo>
                    <a:pt x="583402" y="419407"/>
                  </a:lnTo>
                  <a:lnTo>
                    <a:pt x="532333" y="438599"/>
                  </a:lnTo>
                  <a:lnTo>
                    <a:pt x="479755" y="455148"/>
                  </a:lnTo>
                  <a:lnTo>
                    <a:pt x="426506" y="469031"/>
                  </a:lnTo>
                  <a:lnTo>
                    <a:pt x="373423" y="480226"/>
                  </a:lnTo>
                  <a:lnTo>
                    <a:pt x="321342" y="488711"/>
                  </a:lnTo>
                  <a:lnTo>
                    <a:pt x="271100" y="494464"/>
                  </a:lnTo>
                  <a:lnTo>
                    <a:pt x="223534" y="497462"/>
                  </a:lnTo>
                  <a:lnTo>
                    <a:pt x="179482" y="497685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62718" y="8892490"/>
              <a:ext cx="605155" cy="521334"/>
            </a:xfrm>
            <a:custGeom>
              <a:avLst/>
              <a:gdLst/>
              <a:ahLst/>
              <a:cxnLst/>
              <a:rect l="l" t="t" r="r" b="b"/>
              <a:pathLst>
                <a:path w="605155" h="521334">
                  <a:moveTo>
                    <a:pt x="199839" y="520955"/>
                  </a:moveTo>
                  <a:lnTo>
                    <a:pt x="145218" y="518407"/>
                  </a:lnTo>
                  <a:lnTo>
                    <a:pt x="95732" y="508614"/>
                  </a:lnTo>
                  <a:lnTo>
                    <a:pt x="53924" y="494033"/>
                  </a:lnTo>
                  <a:lnTo>
                    <a:pt x="3515" y="460336"/>
                  </a:lnTo>
                  <a:lnTo>
                    <a:pt x="0" y="446135"/>
                  </a:lnTo>
                  <a:lnTo>
                    <a:pt x="16092" y="393048"/>
                  </a:lnTo>
                  <a:lnTo>
                    <a:pt x="38518" y="307721"/>
                  </a:lnTo>
                  <a:lnTo>
                    <a:pt x="67054" y="193509"/>
                  </a:lnTo>
                  <a:lnTo>
                    <a:pt x="314312" y="0"/>
                  </a:lnTo>
                  <a:lnTo>
                    <a:pt x="604585" y="258012"/>
                  </a:lnTo>
                  <a:lnTo>
                    <a:pt x="515898" y="350059"/>
                  </a:lnTo>
                  <a:lnTo>
                    <a:pt x="423172" y="428074"/>
                  </a:lnTo>
                  <a:lnTo>
                    <a:pt x="314312" y="494489"/>
                  </a:lnTo>
                  <a:lnTo>
                    <a:pt x="257051" y="513802"/>
                  </a:lnTo>
                  <a:lnTo>
                    <a:pt x="199839" y="520955"/>
                  </a:lnTo>
                  <a:close/>
                </a:path>
              </a:pathLst>
            </a:custGeom>
            <a:solidFill>
              <a:srgbClr val="A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83168" y="8943911"/>
              <a:ext cx="994410" cy="649605"/>
            </a:xfrm>
            <a:custGeom>
              <a:avLst/>
              <a:gdLst/>
              <a:ahLst/>
              <a:cxnLst/>
              <a:rect l="l" t="t" r="r" b="b"/>
              <a:pathLst>
                <a:path w="994409" h="649604">
                  <a:moveTo>
                    <a:pt x="682556" y="649403"/>
                  </a:moveTo>
                  <a:lnTo>
                    <a:pt x="641413" y="645317"/>
                  </a:lnTo>
                  <a:lnTo>
                    <a:pt x="596984" y="635647"/>
                  </a:lnTo>
                  <a:lnTo>
                    <a:pt x="549967" y="620983"/>
                  </a:lnTo>
                  <a:lnTo>
                    <a:pt x="501059" y="601918"/>
                  </a:lnTo>
                  <a:lnTo>
                    <a:pt x="450956" y="579042"/>
                  </a:lnTo>
                  <a:lnTo>
                    <a:pt x="400355" y="552949"/>
                  </a:lnTo>
                  <a:lnTo>
                    <a:pt x="349953" y="524228"/>
                  </a:lnTo>
                  <a:lnTo>
                    <a:pt x="300448" y="493472"/>
                  </a:lnTo>
                  <a:lnTo>
                    <a:pt x="252535" y="461273"/>
                  </a:lnTo>
                  <a:lnTo>
                    <a:pt x="206912" y="428222"/>
                  </a:lnTo>
                  <a:lnTo>
                    <a:pt x="164276" y="394910"/>
                  </a:lnTo>
                  <a:lnTo>
                    <a:pt x="125323" y="361931"/>
                  </a:lnTo>
                  <a:lnTo>
                    <a:pt x="90751" y="329874"/>
                  </a:lnTo>
                  <a:lnTo>
                    <a:pt x="61255" y="299332"/>
                  </a:lnTo>
                  <a:lnTo>
                    <a:pt x="20283" y="245159"/>
                  </a:lnTo>
                  <a:lnTo>
                    <a:pt x="1406" y="180495"/>
                  </a:lnTo>
                  <a:lnTo>
                    <a:pt x="0" y="137838"/>
                  </a:lnTo>
                  <a:lnTo>
                    <a:pt x="5805" y="97084"/>
                  </a:lnTo>
                  <a:lnTo>
                    <a:pt x="18646" y="60579"/>
                  </a:lnTo>
                  <a:lnTo>
                    <a:pt x="38346" y="30667"/>
                  </a:lnTo>
                  <a:lnTo>
                    <a:pt x="64728" y="9692"/>
                  </a:lnTo>
                  <a:lnTo>
                    <a:pt x="97616" y="0"/>
                  </a:lnTo>
                  <a:lnTo>
                    <a:pt x="136832" y="3933"/>
                  </a:lnTo>
                  <a:lnTo>
                    <a:pt x="182201" y="23838"/>
                  </a:lnTo>
                  <a:lnTo>
                    <a:pt x="331609" y="78591"/>
                  </a:lnTo>
                  <a:lnTo>
                    <a:pt x="518820" y="115208"/>
                  </a:lnTo>
                  <a:lnTo>
                    <a:pt x="678823" y="135703"/>
                  </a:lnTo>
                  <a:lnTo>
                    <a:pt x="746604" y="142088"/>
                  </a:lnTo>
                  <a:lnTo>
                    <a:pt x="769363" y="257142"/>
                  </a:lnTo>
                  <a:lnTo>
                    <a:pt x="856122" y="353045"/>
                  </a:lnTo>
                  <a:lnTo>
                    <a:pt x="949937" y="418715"/>
                  </a:lnTo>
                  <a:lnTo>
                    <a:pt x="993862" y="443068"/>
                  </a:lnTo>
                  <a:lnTo>
                    <a:pt x="980509" y="470447"/>
                  </a:lnTo>
                  <a:lnTo>
                    <a:pt x="935407" y="533099"/>
                  </a:lnTo>
                  <a:lnTo>
                    <a:pt x="850997" y="601797"/>
                  </a:lnTo>
                  <a:lnTo>
                    <a:pt x="719718" y="647311"/>
                  </a:lnTo>
                  <a:lnTo>
                    <a:pt x="682556" y="649403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68022" y="7041501"/>
              <a:ext cx="4506595" cy="636270"/>
            </a:xfrm>
            <a:custGeom>
              <a:avLst/>
              <a:gdLst/>
              <a:ahLst/>
              <a:cxnLst/>
              <a:rect l="l" t="t" r="r" b="b"/>
              <a:pathLst>
                <a:path w="4506594" h="636270">
                  <a:moveTo>
                    <a:pt x="462953" y="367906"/>
                  </a:moveTo>
                  <a:lnTo>
                    <a:pt x="452628" y="353885"/>
                  </a:lnTo>
                  <a:lnTo>
                    <a:pt x="445846" y="350342"/>
                  </a:lnTo>
                  <a:lnTo>
                    <a:pt x="462495" y="299059"/>
                  </a:lnTo>
                  <a:lnTo>
                    <a:pt x="452488" y="256590"/>
                  </a:lnTo>
                  <a:lnTo>
                    <a:pt x="433501" y="227634"/>
                  </a:lnTo>
                  <a:lnTo>
                    <a:pt x="423252" y="216941"/>
                  </a:lnTo>
                  <a:lnTo>
                    <a:pt x="445744" y="163817"/>
                  </a:lnTo>
                  <a:lnTo>
                    <a:pt x="435432" y="113728"/>
                  </a:lnTo>
                  <a:lnTo>
                    <a:pt x="413626" y="76479"/>
                  </a:lnTo>
                  <a:lnTo>
                    <a:pt x="401624" y="61874"/>
                  </a:lnTo>
                  <a:lnTo>
                    <a:pt x="403059" y="40957"/>
                  </a:lnTo>
                  <a:lnTo>
                    <a:pt x="387756" y="24041"/>
                  </a:lnTo>
                  <a:lnTo>
                    <a:pt x="358749" y="11391"/>
                  </a:lnTo>
                  <a:lnTo>
                    <a:pt x="319049" y="3289"/>
                  </a:lnTo>
                  <a:lnTo>
                    <a:pt x="271691" y="0"/>
                  </a:lnTo>
                  <a:lnTo>
                    <a:pt x="219710" y="1778"/>
                  </a:lnTo>
                  <a:lnTo>
                    <a:pt x="166128" y="8902"/>
                  </a:lnTo>
                  <a:lnTo>
                    <a:pt x="113969" y="21628"/>
                  </a:lnTo>
                  <a:lnTo>
                    <a:pt x="66255" y="40246"/>
                  </a:lnTo>
                  <a:lnTo>
                    <a:pt x="4902" y="95237"/>
                  </a:lnTo>
                  <a:lnTo>
                    <a:pt x="0" y="152933"/>
                  </a:lnTo>
                  <a:lnTo>
                    <a:pt x="20104" y="198450"/>
                  </a:lnTo>
                  <a:lnTo>
                    <a:pt x="33794" y="216941"/>
                  </a:lnTo>
                  <a:lnTo>
                    <a:pt x="14389" y="268808"/>
                  </a:lnTo>
                  <a:lnTo>
                    <a:pt x="21285" y="314261"/>
                  </a:lnTo>
                  <a:lnTo>
                    <a:pt x="41859" y="350367"/>
                  </a:lnTo>
                  <a:lnTo>
                    <a:pt x="63461" y="374192"/>
                  </a:lnTo>
                  <a:lnTo>
                    <a:pt x="73469" y="382790"/>
                  </a:lnTo>
                  <a:lnTo>
                    <a:pt x="78651" y="418566"/>
                  </a:lnTo>
                  <a:lnTo>
                    <a:pt x="104114" y="444550"/>
                  </a:lnTo>
                  <a:lnTo>
                    <a:pt x="132283" y="460387"/>
                  </a:lnTo>
                  <a:lnTo>
                    <a:pt x="145580" y="465734"/>
                  </a:lnTo>
                  <a:lnTo>
                    <a:pt x="142252" y="476389"/>
                  </a:lnTo>
                  <a:lnTo>
                    <a:pt x="137922" y="502246"/>
                  </a:lnTo>
                  <a:lnTo>
                    <a:pt x="141020" y="534187"/>
                  </a:lnTo>
                  <a:lnTo>
                    <a:pt x="160007" y="563092"/>
                  </a:lnTo>
                  <a:lnTo>
                    <a:pt x="184467" y="571271"/>
                  </a:lnTo>
                  <a:lnTo>
                    <a:pt x="220967" y="568921"/>
                  </a:lnTo>
                  <a:lnTo>
                    <a:pt x="265226" y="557415"/>
                  </a:lnTo>
                  <a:lnTo>
                    <a:pt x="312953" y="538162"/>
                  </a:lnTo>
                  <a:lnTo>
                    <a:pt x="359867" y="512521"/>
                  </a:lnTo>
                  <a:lnTo>
                    <a:pt x="401675" y="481901"/>
                  </a:lnTo>
                  <a:lnTo>
                    <a:pt x="434086" y="447687"/>
                  </a:lnTo>
                  <a:lnTo>
                    <a:pt x="461784" y="397484"/>
                  </a:lnTo>
                  <a:lnTo>
                    <a:pt x="462953" y="367906"/>
                  </a:lnTo>
                  <a:close/>
                </a:path>
                <a:path w="4506594" h="636270">
                  <a:moveTo>
                    <a:pt x="4506519" y="217830"/>
                  </a:moveTo>
                  <a:lnTo>
                    <a:pt x="4501616" y="160134"/>
                  </a:lnTo>
                  <a:lnTo>
                    <a:pt x="4440263" y="105143"/>
                  </a:lnTo>
                  <a:lnTo>
                    <a:pt x="4392561" y="86537"/>
                  </a:lnTo>
                  <a:lnTo>
                    <a:pt x="4340403" y="73812"/>
                  </a:lnTo>
                  <a:lnTo>
                    <a:pt x="4286809" y="66687"/>
                  </a:lnTo>
                  <a:lnTo>
                    <a:pt x="4234827" y="64897"/>
                  </a:lnTo>
                  <a:lnTo>
                    <a:pt x="4187469" y="68199"/>
                  </a:lnTo>
                  <a:lnTo>
                    <a:pt x="4147769" y="76301"/>
                  </a:lnTo>
                  <a:lnTo>
                    <a:pt x="4118749" y="88938"/>
                  </a:lnTo>
                  <a:lnTo>
                    <a:pt x="4103446" y="105854"/>
                  </a:lnTo>
                  <a:lnTo>
                    <a:pt x="4104894" y="126784"/>
                  </a:lnTo>
                  <a:lnTo>
                    <a:pt x="4092879" y="141376"/>
                  </a:lnTo>
                  <a:lnTo>
                    <a:pt x="4071074" y="178625"/>
                  </a:lnTo>
                  <a:lnTo>
                    <a:pt x="4060761" y="228714"/>
                  </a:lnTo>
                  <a:lnTo>
                    <a:pt x="4083253" y="281838"/>
                  </a:lnTo>
                  <a:lnTo>
                    <a:pt x="4073004" y="292544"/>
                  </a:lnTo>
                  <a:lnTo>
                    <a:pt x="4054017" y="321487"/>
                  </a:lnTo>
                  <a:lnTo>
                    <a:pt x="4044023" y="363969"/>
                  </a:lnTo>
                  <a:lnTo>
                    <a:pt x="4060672" y="415239"/>
                  </a:lnTo>
                  <a:lnTo>
                    <a:pt x="4053890" y="418782"/>
                  </a:lnTo>
                  <a:lnTo>
                    <a:pt x="4043565" y="432816"/>
                  </a:lnTo>
                  <a:lnTo>
                    <a:pt x="4044734" y="462394"/>
                  </a:lnTo>
                  <a:lnTo>
                    <a:pt x="4072445" y="512597"/>
                  </a:lnTo>
                  <a:lnTo>
                    <a:pt x="4104843" y="546811"/>
                  </a:lnTo>
                  <a:lnTo>
                    <a:pt x="4146651" y="577430"/>
                  </a:lnTo>
                  <a:lnTo>
                    <a:pt x="4193565" y="603059"/>
                  </a:lnTo>
                  <a:lnTo>
                    <a:pt x="4241304" y="622325"/>
                  </a:lnTo>
                  <a:lnTo>
                    <a:pt x="4285564" y="633818"/>
                  </a:lnTo>
                  <a:lnTo>
                    <a:pt x="4322064" y="636181"/>
                  </a:lnTo>
                  <a:lnTo>
                    <a:pt x="4346511" y="627989"/>
                  </a:lnTo>
                  <a:lnTo>
                    <a:pt x="4365498" y="599097"/>
                  </a:lnTo>
                  <a:lnTo>
                    <a:pt x="4368597" y="567156"/>
                  </a:lnTo>
                  <a:lnTo>
                    <a:pt x="4364253" y="541299"/>
                  </a:lnTo>
                  <a:lnTo>
                    <a:pt x="4360938" y="530644"/>
                  </a:lnTo>
                  <a:lnTo>
                    <a:pt x="4374235" y="525284"/>
                  </a:lnTo>
                  <a:lnTo>
                    <a:pt x="4402404" y="509447"/>
                  </a:lnTo>
                  <a:lnTo>
                    <a:pt x="4427867" y="483476"/>
                  </a:lnTo>
                  <a:lnTo>
                    <a:pt x="4433049" y="447687"/>
                  </a:lnTo>
                  <a:lnTo>
                    <a:pt x="4443057" y="439102"/>
                  </a:lnTo>
                  <a:lnTo>
                    <a:pt x="4464672" y="415277"/>
                  </a:lnTo>
                  <a:lnTo>
                    <a:pt x="4485233" y="379171"/>
                  </a:lnTo>
                  <a:lnTo>
                    <a:pt x="4492129" y="333705"/>
                  </a:lnTo>
                  <a:lnTo>
                    <a:pt x="4472711" y="281838"/>
                  </a:lnTo>
                  <a:lnTo>
                    <a:pt x="4486402" y="263359"/>
                  </a:lnTo>
                  <a:lnTo>
                    <a:pt x="4506519" y="217830"/>
                  </a:lnTo>
                  <a:close/>
                </a:path>
              </a:pathLst>
            </a:custGeom>
            <a:solidFill>
              <a:srgbClr val="A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3329260" y="2827336"/>
            <a:ext cx="2767330" cy="1611630"/>
          </a:xfrm>
          <a:custGeom>
            <a:avLst/>
            <a:gdLst/>
            <a:ahLst/>
            <a:cxnLst/>
            <a:rect l="l" t="t" r="r" b="b"/>
            <a:pathLst>
              <a:path w="2767330" h="1611629">
                <a:moveTo>
                  <a:pt x="2661348" y="1127150"/>
                </a:moveTo>
                <a:lnTo>
                  <a:pt x="2652890" y="1111224"/>
                </a:lnTo>
                <a:lnTo>
                  <a:pt x="2651201" y="1112735"/>
                </a:lnTo>
                <a:lnTo>
                  <a:pt x="2661348" y="1127150"/>
                </a:lnTo>
                <a:close/>
              </a:path>
              <a:path w="2767330" h="1611629">
                <a:moveTo>
                  <a:pt x="2766822" y="966711"/>
                </a:moveTo>
                <a:lnTo>
                  <a:pt x="2766606" y="896391"/>
                </a:lnTo>
                <a:lnTo>
                  <a:pt x="2714294" y="862825"/>
                </a:lnTo>
                <a:lnTo>
                  <a:pt x="2641384" y="873328"/>
                </a:lnTo>
                <a:lnTo>
                  <a:pt x="2578824" y="899160"/>
                </a:lnTo>
                <a:lnTo>
                  <a:pt x="2566174" y="860831"/>
                </a:lnTo>
                <a:lnTo>
                  <a:pt x="2551468" y="820204"/>
                </a:lnTo>
                <a:lnTo>
                  <a:pt x="2535732" y="780326"/>
                </a:lnTo>
                <a:lnTo>
                  <a:pt x="2518956" y="741222"/>
                </a:lnTo>
                <a:lnTo>
                  <a:pt x="2501150" y="702894"/>
                </a:lnTo>
                <a:lnTo>
                  <a:pt x="2482304" y="665378"/>
                </a:lnTo>
                <a:lnTo>
                  <a:pt x="2462453" y="628675"/>
                </a:lnTo>
                <a:lnTo>
                  <a:pt x="2441562" y="592823"/>
                </a:lnTo>
                <a:lnTo>
                  <a:pt x="2419667" y="557834"/>
                </a:lnTo>
                <a:lnTo>
                  <a:pt x="2396756" y="523722"/>
                </a:lnTo>
                <a:lnTo>
                  <a:pt x="2372830" y="490499"/>
                </a:lnTo>
                <a:lnTo>
                  <a:pt x="2347887" y="458203"/>
                </a:lnTo>
                <a:lnTo>
                  <a:pt x="2321953" y="426834"/>
                </a:lnTo>
                <a:lnTo>
                  <a:pt x="2295004" y="396417"/>
                </a:lnTo>
                <a:lnTo>
                  <a:pt x="2267064" y="366979"/>
                </a:lnTo>
                <a:lnTo>
                  <a:pt x="2238133" y="338518"/>
                </a:lnTo>
                <a:lnTo>
                  <a:pt x="2208199" y="311086"/>
                </a:lnTo>
                <a:lnTo>
                  <a:pt x="2177288" y="284657"/>
                </a:lnTo>
                <a:lnTo>
                  <a:pt x="2145385" y="259295"/>
                </a:lnTo>
                <a:lnTo>
                  <a:pt x="2112505" y="234988"/>
                </a:lnTo>
                <a:lnTo>
                  <a:pt x="2078634" y="211759"/>
                </a:lnTo>
                <a:lnTo>
                  <a:pt x="2043798" y="189636"/>
                </a:lnTo>
                <a:lnTo>
                  <a:pt x="2007984" y="168643"/>
                </a:lnTo>
                <a:lnTo>
                  <a:pt x="1971205" y="148767"/>
                </a:lnTo>
                <a:lnTo>
                  <a:pt x="1933460" y="130060"/>
                </a:lnTo>
                <a:lnTo>
                  <a:pt x="1894751" y="112534"/>
                </a:lnTo>
                <a:lnTo>
                  <a:pt x="1855076" y="96189"/>
                </a:lnTo>
                <a:lnTo>
                  <a:pt x="1814449" y="81064"/>
                </a:lnTo>
                <a:lnTo>
                  <a:pt x="1772881" y="67170"/>
                </a:lnTo>
                <a:lnTo>
                  <a:pt x="1730349" y="54533"/>
                </a:lnTo>
                <a:lnTo>
                  <a:pt x="1686877" y="43154"/>
                </a:lnTo>
                <a:lnTo>
                  <a:pt x="1642465" y="33058"/>
                </a:lnTo>
                <a:lnTo>
                  <a:pt x="1597101" y="24269"/>
                </a:lnTo>
                <a:lnTo>
                  <a:pt x="1550809" y="16814"/>
                </a:lnTo>
                <a:lnTo>
                  <a:pt x="1503591" y="10693"/>
                </a:lnTo>
                <a:lnTo>
                  <a:pt x="1455432" y="5930"/>
                </a:lnTo>
                <a:lnTo>
                  <a:pt x="1406347" y="2552"/>
                </a:lnTo>
                <a:lnTo>
                  <a:pt x="1356347" y="571"/>
                </a:lnTo>
                <a:lnTo>
                  <a:pt x="1305420" y="0"/>
                </a:lnTo>
                <a:lnTo>
                  <a:pt x="1253578" y="876"/>
                </a:lnTo>
                <a:lnTo>
                  <a:pt x="1200823" y="3187"/>
                </a:lnTo>
                <a:lnTo>
                  <a:pt x="1147165" y="6985"/>
                </a:lnTo>
                <a:lnTo>
                  <a:pt x="1092593" y="12268"/>
                </a:lnTo>
                <a:lnTo>
                  <a:pt x="1037120" y="19062"/>
                </a:lnTo>
                <a:lnTo>
                  <a:pt x="980744" y="27381"/>
                </a:lnTo>
                <a:lnTo>
                  <a:pt x="299542" y="344932"/>
                </a:lnTo>
                <a:lnTo>
                  <a:pt x="31445" y="846670"/>
                </a:lnTo>
                <a:lnTo>
                  <a:pt x="0" y="1310551"/>
                </a:lnTo>
                <a:lnTo>
                  <a:pt x="28740" y="1514525"/>
                </a:lnTo>
                <a:lnTo>
                  <a:pt x="194297" y="1394574"/>
                </a:lnTo>
                <a:lnTo>
                  <a:pt x="330809" y="1178179"/>
                </a:lnTo>
                <a:lnTo>
                  <a:pt x="423545" y="970915"/>
                </a:lnTo>
                <a:lnTo>
                  <a:pt x="457733" y="878370"/>
                </a:lnTo>
                <a:lnTo>
                  <a:pt x="488861" y="911326"/>
                </a:lnTo>
                <a:lnTo>
                  <a:pt x="570204" y="989622"/>
                </a:lnTo>
                <a:lnTo>
                  <a:pt x="683691" y="1082395"/>
                </a:lnTo>
                <a:lnTo>
                  <a:pt x="811263" y="1158748"/>
                </a:lnTo>
                <a:lnTo>
                  <a:pt x="1002207" y="1159294"/>
                </a:lnTo>
                <a:lnTo>
                  <a:pt x="1148194" y="1037145"/>
                </a:lnTo>
                <a:lnTo>
                  <a:pt x="1241475" y="891286"/>
                </a:lnTo>
                <a:lnTo>
                  <a:pt x="1274279" y="820674"/>
                </a:lnTo>
                <a:lnTo>
                  <a:pt x="1362290" y="1004544"/>
                </a:lnTo>
                <a:lnTo>
                  <a:pt x="1503324" y="939838"/>
                </a:lnTo>
                <a:lnTo>
                  <a:pt x="1634248" y="784898"/>
                </a:lnTo>
                <a:lnTo>
                  <a:pt x="1691919" y="698068"/>
                </a:lnTo>
                <a:lnTo>
                  <a:pt x="1763928" y="895896"/>
                </a:lnTo>
                <a:lnTo>
                  <a:pt x="1885861" y="912761"/>
                </a:lnTo>
                <a:lnTo>
                  <a:pt x="2000770" y="849172"/>
                </a:lnTo>
                <a:lnTo>
                  <a:pt x="2051735" y="805649"/>
                </a:lnTo>
                <a:lnTo>
                  <a:pt x="2134425" y="989164"/>
                </a:lnTo>
                <a:lnTo>
                  <a:pt x="2281212" y="1153845"/>
                </a:lnTo>
                <a:lnTo>
                  <a:pt x="2421229" y="1272552"/>
                </a:lnTo>
                <a:lnTo>
                  <a:pt x="2483650" y="1318145"/>
                </a:lnTo>
                <a:lnTo>
                  <a:pt x="2477909" y="1363306"/>
                </a:lnTo>
                <a:lnTo>
                  <a:pt x="2472309" y="1462989"/>
                </a:lnTo>
                <a:lnTo>
                  <a:pt x="2484234" y="1563522"/>
                </a:lnTo>
                <a:lnTo>
                  <a:pt x="2531097" y="1611210"/>
                </a:lnTo>
                <a:lnTo>
                  <a:pt x="2590889" y="1587703"/>
                </a:lnTo>
                <a:lnTo>
                  <a:pt x="2631287" y="1531645"/>
                </a:lnTo>
                <a:lnTo>
                  <a:pt x="2654147" y="1474749"/>
                </a:lnTo>
                <a:lnTo>
                  <a:pt x="2661348" y="1448739"/>
                </a:lnTo>
                <a:lnTo>
                  <a:pt x="2660446" y="1400048"/>
                </a:lnTo>
                <a:lnTo>
                  <a:pt x="2658453" y="1351876"/>
                </a:lnTo>
                <a:lnTo>
                  <a:pt x="2655379" y="1304239"/>
                </a:lnTo>
                <a:lnTo>
                  <a:pt x="2651239" y="1257134"/>
                </a:lnTo>
                <a:lnTo>
                  <a:pt x="2646032" y="1210602"/>
                </a:lnTo>
                <a:lnTo>
                  <a:pt x="2639745" y="1164640"/>
                </a:lnTo>
                <a:lnTo>
                  <a:pt x="2632405" y="1119289"/>
                </a:lnTo>
                <a:lnTo>
                  <a:pt x="2623997" y="1074559"/>
                </a:lnTo>
                <a:lnTo>
                  <a:pt x="2617635" y="1044956"/>
                </a:lnTo>
                <a:lnTo>
                  <a:pt x="2652890" y="1111224"/>
                </a:lnTo>
                <a:lnTo>
                  <a:pt x="2675305" y="1091107"/>
                </a:lnTo>
                <a:lnTo>
                  <a:pt x="2725128" y="1037018"/>
                </a:lnTo>
                <a:lnTo>
                  <a:pt x="2766822" y="966711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80976" y="4689425"/>
            <a:ext cx="737235" cy="386715"/>
          </a:xfrm>
          <a:custGeom>
            <a:avLst/>
            <a:gdLst/>
            <a:ahLst/>
            <a:cxnLst/>
            <a:rect l="l" t="t" r="r" b="b"/>
            <a:pathLst>
              <a:path w="737234" h="386714">
                <a:moveTo>
                  <a:pt x="519762" y="327208"/>
                </a:moveTo>
                <a:lnTo>
                  <a:pt x="247898" y="327208"/>
                </a:lnTo>
                <a:lnTo>
                  <a:pt x="284257" y="326573"/>
                </a:lnTo>
                <a:lnTo>
                  <a:pt x="293560" y="325821"/>
                </a:lnTo>
                <a:lnTo>
                  <a:pt x="312092" y="324404"/>
                </a:lnTo>
                <a:lnTo>
                  <a:pt x="321448" y="323383"/>
                </a:lnTo>
                <a:lnTo>
                  <a:pt x="330778" y="321869"/>
                </a:lnTo>
                <a:lnTo>
                  <a:pt x="349575" y="319023"/>
                </a:lnTo>
                <a:lnTo>
                  <a:pt x="358946" y="317275"/>
                </a:lnTo>
                <a:lnTo>
                  <a:pt x="368264" y="315116"/>
                </a:lnTo>
                <a:lnTo>
                  <a:pt x="377652" y="313099"/>
                </a:lnTo>
                <a:lnTo>
                  <a:pt x="387011" y="310904"/>
                </a:lnTo>
                <a:lnTo>
                  <a:pt x="396238" y="308212"/>
                </a:lnTo>
                <a:lnTo>
                  <a:pt x="405329" y="305195"/>
                </a:lnTo>
                <a:lnTo>
                  <a:pt x="414656" y="302255"/>
                </a:lnTo>
                <a:lnTo>
                  <a:pt x="470547" y="280240"/>
                </a:lnTo>
                <a:lnTo>
                  <a:pt x="496470" y="267450"/>
                </a:lnTo>
                <a:lnTo>
                  <a:pt x="513312" y="258941"/>
                </a:lnTo>
                <a:lnTo>
                  <a:pt x="553819" y="234667"/>
                </a:lnTo>
                <a:lnTo>
                  <a:pt x="587899" y="209345"/>
                </a:lnTo>
                <a:lnTo>
                  <a:pt x="592104" y="205237"/>
                </a:lnTo>
                <a:lnTo>
                  <a:pt x="596628" y="201529"/>
                </a:lnTo>
                <a:lnTo>
                  <a:pt x="603302" y="195909"/>
                </a:lnTo>
                <a:lnTo>
                  <a:pt x="609761" y="190210"/>
                </a:lnTo>
                <a:lnTo>
                  <a:pt x="615918" y="184364"/>
                </a:lnTo>
                <a:lnTo>
                  <a:pt x="621690" y="178301"/>
                </a:lnTo>
                <a:lnTo>
                  <a:pt x="627519" y="172395"/>
                </a:lnTo>
                <a:lnTo>
                  <a:pt x="633090" y="166428"/>
                </a:lnTo>
                <a:lnTo>
                  <a:pt x="638366" y="160376"/>
                </a:lnTo>
                <a:lnTo>
                  <a:pt x="643307" y="154212"/>
                </a:lnTo>
                <a:lnTo>
                  <a:pt x="653262" y="142360"/>
                </a:lnTo>
                <a:lnTo>
                  <a:pt x="661742" y="130166"/>
                </a:lnTo>
                <a:lnTo>
                  <a:pt x="665949" y="124258"/>
                </a:lnTo>
                <a:lnTo>
                  <a:pt x="669798" y="118321"/>
                </a:lnTo>
                <a:lnTo>
                  <a:pt x="673370" y="112405"/>
                </a:lnTo>
                <a:lnTo>
                  <a:pt x="676747" y="106558"/>
                </a:lnTo>
                <a:lnTo>
                  <a:pt x="681636" y="99027"/>
                </a:lnTo>
                <a:lnTo>
                  <a:pt x="685243" y="91408"/>
                </a:lnTo>
                <a:lnTo>
                  <a:pt x="688789" y="84249"/>
                </a:lnTo>
                <a:lnTo>
                  <a:pt x="693698" y="73746"/>
                </a:lnTo>
                <a:lnTo>
                  <a:pt x="709118" y="31214"/>
                </a:lnTo>
                <a:lnTo>
                  <a:pt x="715222" y="3991"/>
                </a:lnTo>
                <a:lnTo>
                  <a:pt x="721207" y="0"/>
                </a:lnTo>
                <a:lnTo>
                  <a:pt x="732446" y="2240"/>
                </a:lnTo>
                <a:lnTo>
                  <a:pt x="736066" y="6531"/>
                </a:lnTo>
                <a:lnTo>
                  <a:pt x="736460" y="11463"/>
                </a:lnTo>
                <a:lnTo>
                  <a:pt x="736782" y="15725"/>
                </a:lnTo>
                <a:lnTo>
                  <a:pt x="733535" y="62751"/>
                </a:lnTo>
                <a:lnTo>
                  <a:pt x="720926" y="111498"/>
                </a:lnTo>
                <a:lnTo>
                  <a:pt x="702175" y="154335"/>
                </a:lnTo>
                <a:lnTo>
                  <a:pt x="679595" y="192087"/>
                </a:lnTo>
                <a:lnTo>
                  <a:pt x="662358" y="214394"/>
                </a:lnTo>
                <a:lnTo>
                  <a:pt x="656306" y="221973"/>
                </a:lnTo>
                <a:lnTo>
                  <a:pt x="649848" y="229326"/>
                </a:lnTo>
                <a:lnTo>
                  <a:pt x="643058" y="236529"/>
                </a:lnTo>
                <a:lnTo>
                  <a:pt x="636012" y="243657"/>
                </a:lnTo>
                <a:lnTo>
                  <a:pt x="628926" y="250943"/>
                </a:lnTo>
                <a:lnTo>
                  <a:pt x="589218" y="284435"/>
                </a:lnTo>
                <a:lnTo>
                  <a:pt x="553820" y="308415"/>
                </a:lnTo>
                <a:lnTo>
                  <a:pt x="544499" y="314090"/>
                </a:lnTo>
                <a:lnTo>
                  <a:pt x="519762" y="327208"/>
                </a:lnTo>
                <a:close/>
              </a:path>
              <a:path w="737234" h="386714">
                <a:moveTo>
                  <a:pt x="285295" y="386207"/>
                </a:moveTo>
                <a:lnTo>
                  <a:pt x="244835" y="384266"/>
                </a:lnTo>
                <a:lnTo>
                  <a:pt x="206565" y="379391"/>
                </a:lnTo>
                <a:lnTo>
                  <a:pt x="138197" y="363891"/>
                </a:lnTo>
                <a:lnTo>
                  <a:pt x="95192" y="349552"/>
                </a:lnTo>
                <a:lnTo>
                  <a:pt x="50243" y="330378"/>
                </a:lnTo>
                <a:lnTo>
                  <a:pt x="15793" y="311984"/>
                </a:lnTo>
                <a:lnTo>
                  <a:pt x="0" y="295988"/>
                </a:lnTo>
                <a:lnTo>
                  <a:pt x="3183" y="290822"/>
                </a:lnTo>
                <a:lnTo>
                  <a:pt x="6000" y="286202"/>
                </a:lnTo>
                <a:lnTo>
                  <a:pt x="11605" y="284326"/>
                </a:lnTo>
                <a:lnTo>
                  <a:pt x="26198" y="289284"/>
                </a:lnTo>
                <a:lnTo>
                  <a:pt x="52704" y="297187"/>
                </a:lnTo>
                <a:lnTo>
                  <a:pt x="94259" y="307804"/>
                </a:lnTo>
                <a:lnTo>
                  <a:pt x="148498" y="318370"/>
                </a:lnTo>
                <a:lnTo>
                  <a:pt x="195997" y="324235"/>
                </a:lnTo>
                <a:lnTo>
                  <a:pt x="247898" y="327208"/>
                </a:lnTo>
                <a:lnTo>
                  <a:pt x="519762" y="327208"/>
                </a:lnTo>
                <a:lnTo>
                  <a:pt x="514952" y="329781"/>
                </a:lnTo>
                <a:lnTo>
                  <a:pt x="456933" y="355798"/>
                </a:lnTo>
                <a:lnTo>
                  <a:pt x="413551" y="369821"/>
                </a:lnTo>
                <a:lnTo>
                  <a:pt x="370421" y="379581"/>
                </a:lnTo>
                <a:lnTo>
                  <a:pt x="327362" y="384828"/>
                </a:lnTo>
                <a:lnTo>
                  <a:pt x="306164" y="385750"/>
                </a:lnTo>
                <a:lnTo>
                  <a:pt x="285295" y="386207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76437" y="6848910"/>
            <a:ext cx="200025" cy="1386840"/>
          </a:xfrm>
          <a:custGeom>
            <a:avLst/>
            <a:gdLst/>
            <a:ahLst/>
            <a:cxnLst/>
            <a:rect l="l" t="t" r="r" b="b"/>
            <a:pathLst>
              <a:path w="200025" h="1386840">
                <a:moveTo>
                  <a:pt x="15107" y="1386341"/>
                </a:moveTo>
                <a:lnTo>
                  <a:pt x="3546" y="1383466"/>
                </a:lnTo>
                <a:lnTo>
                  <a:pt x="0" y="1378350"/>
                </a:lnTo>
                <a:lnTo>
                  <a:pt x="5807" y="1313211"/>
                </a:lnTo>
                <a:lnTo>
                  <a:pt x="12766" y="1245717"/>
                </a:lnTo>
                <a:lnTo>
                  <a:pt x="22857" y="1158453"/>
                </a:lnTo>
                <a:lnTo>
                  <a:pt x="28958" y="1108670"/>
                </a:lnTo>
                <a:lnTo>
                  <a:pt x="35824" y="1055476"/>
                </a:lnTo>
                <a:lnTo>
                  <a:pt x="43409" y="999370"/>
                </a:lnTo>
                <a:lnTo>
                  <a:pt x="51669" y="940847"/>
                </a:lnTo>
                <a:lnTo>
                  <a:pt x="61768" y="848934"/>
                </a:lnTo>
                <a:lnTo>
                  <a:pt x="80876" y="690571"/>
                </a:lnTo>
                <a:lnTo>
                  <a:pt x="110245" y="470953"/>
                </a:lnTo>
                <a:lnTo>
                  <a:pt x="121491" y="382029"/>
                </a:lnTo>
                <a:lnTo>
                  <a:pt x="129025" y="325792"/>
                </a:lnTo>
                <a:lnTo>
                  <a:pt x="136455" y="272565"/>
                </a:lnTo>
                <a:lnTo>
                  <a:pt x="143712" y="222844"/>
                </a:lnTo>
                <a:lnTo>
                  <a:pt x="171189" y="43919"/>
                </a:lnTo>
                <a:lnTo>
                  <a:pt x="178028" y="4123"/>
                </a:lnTo>
                <a:lnTo>
                  <a:pt x="183939" y="0"/>
                </a:lnTo>
                <a:lnTo>
                  <a:pt x="195690" y="2114"/>
                </a:lnTo>
                <a:lnTo>
                  <a:pt x="199586" y="7004"/>
                </a:lnTo>
                <a:lnTo>
                  <a:pt x="199513" y="12455"/>
                </a:lnTo>
                <a:lnTo>
                  <a:pt x="197936" y="71644"/>
                </a:lnTo>
                <a:lnTo>
                  <a:pt x="195163" y="139481"/>
                </a:lnTo>
                <a:lnTo>
                  <a:pt x="193117" y="181206"/>
                </a:lnTo>
                <a:lnTo>
                  <a:pt x="186747" y="277669"/>
                </a:lnTo>
                <a:lnTo>
                  <a:pt x="182760" y="331408"/>
                </a:lnTo>
                <a:lnTo>
                  <a:pt x="178231" y="388142"/>
                </a:lnTo>
                <a:lnTo>
                  <a:pt x="170505" y="477753"/>
                </a:lnTo>
                <a:lnTo>
                  <a:pt x="164228" y="539705"/>
                </a:lnTo>
                <a:lnTo>
                  <a:pt x="145201" y="698649"/>
                </a:lnTo>
                <a:lnTo>
                  <a:pt x="125096" y="851110"/>
                </a:lnTo>
                <a:lnTo>
                  <a:pt x="118201" y="900683"/>
                </a:lnTo>
                <a:lnTo>
                  <a:pt x="111090" y="949181"/>
                </a:lnTo>
                <a:lnTo>
                  <a:pt x="100341" y="1007776"/>
                </a:lnTo>
                <a:lnTo>
                  <a:pt x="89714" y="1063816"/>
                </a:lnTo>
                <a:lnTo>
                  <a:pt x="79329" y="1116802"/>
                </a:lnTo>
                <a:lnTo>
                  <a:pt x="69302" y="1166239"/>
                </a:lnTo>
                <a:lnTo>
                  <a:pt x="51193" y="1252579"/>
                </a:lnTo>
                <a:lnTo>
                  <a:pt x="36405" y="1318930"/>
                </a:lnTo>
                <a:lnTo>
                  <a:pt x="21267" y="1382641"/>
                </a:lnTo>
                <a:lnTo>
                  <a:pt x="15107" y="138634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17444" y="6848711"/>
            <a:ext cx="215900" cy="1480185"/>
          </a:xfrm>
          <a:custGeom>
            <a:avLst/>
            <a:gdLst/>
            <a:ahLst/>
            <a:cxnLst/>
            <a:rect l="l" t="t" r="r" b="b"/>
            <a:pathLst>
              <a:path w="215900" h="1480184">
                <a:moveTo>
                  <a:pt x="15412" y="1480005"/>
                </a:moveTo>
                <a:lnTo>
                  <a:pt x="3721" y="1477510"/>
                </a:lnTo>
                <a:lnTo>
                  <a:pt x="0" y="1472503"/>
                </a:lnTo>
                <a:lnTo>
                  <a:pt x="2355" y="1430711"/>
                </a:lnTo>
                <a:lnTo>
                  <a:pt x="13059" y="1287073"/>
                </a:lnTo>
                <a:lnTo>
                  <a:pt x="21233" y="1195270"/>
                </a:lnTo>
                <a:lnTo>
                  <a:pt x="30258" y="1103141"/>
                </a:lnTo>
                <a:lnTo>
                  <a:pt x="48198" y="938212"/>
                </a:lnTo>
                <a:lnTo>
                  <a:pt x="72920" y="735329"/>
                </a:lnTo>
                <a:lnTo>
                  <a:pt x="95660" y="565913"/>
                </a:lnTo>
                <a:lnTo>
                  <a:pt x="110593" y="468049"/>
                </a:lnTo>
                <a:lnTo>
                  <a:pt x="126453" y="369093"/>
                </a:lnTo>
                <a:lnTo>
                  <a:pt x="141829" y="277862"/>
                </a:lnTo>
                <a:lnTo>
                  <a:pt x="157953" y="187143"/>
                </a:lnTo>
                <a:lnTo>
                  <a:pt x="179836" y="72012"/>
                </a:lnTo>
                <a:lnTo>
                  <a:pt x="193864" y="3890"/>
                </a:lnTo>
                <a:lnTo>
                  <a:pt x="199921" y="0"/>
                </a:lnTo>
                <a:lnTo>
                  <a:pt x="211627" y="2576"/>
                </a:lnTo>
                <a:lnTo>
                  <a:pt x="215334" y="7656"/>
                </a:lnTo>
                <a:lnTo>
                  <a:pt x="214984" y="13150"/>
                </a:lnTo>
                <a:lnTo>
                  <a:pt x="200233" y="192996"/>
                </a:lnTo>
                <a:lnTo>
                  <a:pt x="191159" y="284693"/>
                </a:lnTo>
                <a:lnTo>
                  <a:pt x="181226" y="376678"/>
                </a:lnTo>
                <a:lnTo>
                  <a:pt x="169664" y="476230"/>
                </a:lnTo>
                <a:lnTo>
                  <a:pt x="137158" y="743897"/>
                </a:lnTo>
                <a:lnTo>
                  <a:pt x="114598" y="913057"/>
                </a:lnTo>
                <a:lnTo>
                  <a:pt x="93054" y="1061304"/>
                </a:lnTo>
                <a:lnTo>
                  <a:pt x="78329" y="1156763"/>
                </a:lnTo>
                <a:lnTo>
                  <a:pt x="64135" y="1243421"/>
                </a:lnTo>
                <a:lnTo>
                  <a:pt x="55875" y="1292170"/>
                </a:lnTo>
                <a:lnTo>
                  <a:pt x="34971" y="1407498"/>
                </a:lnTo>
                <a:lnTo>
                  <a:pt x="21455" y="1476072"/>
                </a:lnTo>
                <a:lnTo>
                  <a:pt x="15412" y="1480005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1636" y="7090364"/>
            <a:ext cx="1801857" cy="205165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6344951" y="2391561"/>
            <a:ext cx="712470" cy="680720"/>
          </a:xfrm>
          <a:custGeom>
            <a:avLst/>
            <a:gdLst/>
            <a:ahLst/>
            <a:cxnLst/>
            <a:rect l="l" t="t" r="r" b="b"/>
            <a:pathLst>
              <a:path w="712469" h="680719">
                <a:moveTo>
                  <a:pt x="58813" y="496341"/>
                </a:moveTo>
                <a:lnTo>
                  <a:pt x="58229" y="497128"/>
                </a:lnTo>
                <a:lnTo>
                  <a:pt x="58699" y="496836"/>
                </a:lnTo>
                <a:lnTo>
                  <a:pt x="58813" y="496341"/>
                </a:lnTo>
                <a:close/>
              </a:path>
              <a:path w="712469" h="680719">
                <a:moveTo>
                  <a:pt x="59982" y="494753"/>
                </a:moveTo>
                <a:lnTo>
                  <a:pt x="59055" y="495338"/>
                </a:lnTo>
                <a:lnTo>
                  <a:pt x="58813" y="496341"/>
                </a:lnTo>
                <a:lnTo>
                  <a:pt x="59982" y="494753"/>
                </a:lnTo>
                <a:close/>
              </a:path>
              <a:path w="712469" h="680719">
                <a:moveTo>
                  <a:pt x="299542" y="23012"/>
                </a:moveTo>
                <a:lnTo>
                  <a:pt x="297586" y="17792"/>
                </a:lnTo>
                <a:lnTo>
                  <a:pt x="294119" y="12204"/>
                </a:lnTo>
                <a:lnTo>
                  <a:pt x="296913" y="10477"/>
                </a:lnTo>
                <a:lnTo>
                  <a:pt x="294830" y="9194"/>
                </a:lnTo>
                <a:lnTo>
                  <a:pt x="293674" y="7327"/>
                </a:lnTo>
                <a:lnTo>
                  <a:pt x="287489" y="3187"/>
                </a:lnTo>
                <a:lnTo>
                  <a:pt x="280911" y="749"/>
                </a:lnTo>
                <a:lnTo>
                  <a:pt x="273926" y="0"/>
                </a:lnTo>
                <a:lnTo>
                  <a:pt x="266547" y="952"/>
                </a:lnTo>
                <a:lnTo>
                  <a:pt x="234416" y="29883"/>
                </a:lnTo>
                <a:lnTo>
                  <a:pt x="228828" y="36690"/>
                </a:lnTo>
                <a:lnTo>
                  <a:pt x="223215" y="43256"/>
                </a:lnTo>
                <a:lnTo>
                  <a:pt x="210921" y="58877"/>
                </a:lnTo>
                <a:lnTo>
                  <a:pt x="199237" y="74701"/>
                </a:lnTo>
                <a:lnTo>
                  <a:pt x="188239" y="90843"/>
                </a:lnTo>
                <a:lnTo>
                  <a:pt x="177952" y="107378"/>
                </a:lnTo>
                <a:lnTo>
                  <a:pt x="167741" y="123634"/>
                </a:lnTo>
                <a:lnTo>
                  <a:pt x="148183" y="157530"/>
                </a:lnTo>
                <a:lnTo>
                  <a:pt x="126568" y="200393"/>
                </a:lnTo>
                <a:lnTo>
                  <a:pt x="122339" y="208826"/>
                </a:lnTo>
                <a:lnTo>
                  <a:pt x="117856" y="217182"/>
                </a:lnTo>
                <a:lnTo>
                  <a:pt x="108699" y="233578"/>
                </a:lnTo>
                <a:lnTo>
                  <a:pt x="94716" y="259651"/>
                </a:lnTo>
                <a:lnTo>
                  <a:pt x="75831" y="295871"/>
                </a:lnTo>
                <a:lnTo>
                  <a:pt x="58521" y="332003"/>
                </a:lnTo>
                <a:lnTo>
                  <a:pt x="43764" y="368134"/>
                </a:lnTo>
                <a:lnTo>
                  <a:pt x="36830" y="386740"/>
                </a:lnTo>
                <a:lnTo>
                  <a:pt x="32207" y="398297"/>
                </a:lnTo>
                <a:lnTo>
                  <a:pt x="13258" y="445808"/>
                </a:lnTo>
                <a:lnTo>
                  <a:pt x="495" y="483958"/>
                </a:lnTo>
                <a:lnTo>
                  <a:pt x="0" y="494576"/>
                </a:lnTo>
                <a:lnTo>
                  <a:pt x="3962" y="504355"/>
                </a:lnTo>
                <a:lnTo>
                  <a:pt x="11226" y="512089"/>
                </a:lnTo>
                <a:lnTo>
                  <a:pt x="20675" y="516534"/>
                </a:lnTo>
                <a:lnTo>
                  <a:pt x="25196" y="517601"/>
                </a:lnTo>
                <a:lnTo>
                  <a:pt x="30073" y="517156"/>
                </a:lnTo>
                <a:lnTo>
                  <a:pt x="34378" y="515772"/>
                </a:lnTo>
                <a:lnTo>
                  <a:pt x="40182" y="514756"/>
                </a:lnTo>
                <a:lnTo>
                  <a:pt x="46342" y="512229"/>
                </a:lnTo>
                <a:lnTo>
                  <a:pt x="53340" y="502742"/>
                </a:lnTo>
                <a:lnTo>
                  <a:pt x="56489" y="499503"/>
                </a:lnTo>
                <a:lnTo>
                  <a:pt x="57886" y="497598"/>
                </a:lnTo>
                <a:lnTo>
                  <a:pt x="58229" y="497128"/>
                </a:lnTo>
                <a:lnTo>
                  <a:pt x="57772" y="497420"/>
                </a:lnTo>
                <a:lnTo>
                  <a:pt x="59055" y="495338"/>
                </a:lnTo>
                <a:lnTo>
                  <a:pt x="60337" y="493242"/>
                </a:lnTo>
                <a:lnTo>
                  <a:pt x="61074" y="492366"/>
                </a:lnTo>
                <a:lnTo>
                  <a:pt x="62547" y="490588"/>
                </a:lnTo>
                <a:lnTo>
                  <a:pt x="65125" y="486422"/>
                </a:lnTo>
                <a:lnTo>
                  <a:pt x="60693" y="491744"/>
                </a:lnTo>
                <a:lnTo>
                  <a:pt x="65849" y="484479"/>
                </a:lnTo>
                <a:lnTo>
                  <a:pt x="75946" y="469607"/>
                </a:lnTo>
                <a:lnTo>
                  <a:pt x="81114" y="462343"/>
                </a:lnTo>
                <a:lnTo>
                  <a:pt x="81470" y="460832"/>
                </a:lnTo>
                <a:lnTo>
                  <a:pt x="83324" y="459689"/>
                </a:lnTo>
                <a:lnTo>
                  <a:pt x="83680" y="458177"/>
                </a:lnTo>
                <a:lnTo>
                  <a:pt x="82753" y="458749"/>
                </a:lnTo>
                <a:lnTo>
                  <a:pt x="86245" y="454012"/>
                </a:lnTo>
                <a:lnTo>
                  <a:pt x="89166" y="448335"/>
                </a:lnTo>
                <a:lnTo>
                  <a:pt x="91503" y="445173"/>
                </a:lnTo>
                <a:lnTo>
                  <a:pt x="91389" y="445668"/>
                </a:lnTo>
                <a:lnTo>
                  <a:pt x="92671" y="443585"/>
                </a:lnTo>
                <a:lnTo>
                  <a:pt x="94881" y="440931"/>
                </a:lnTo>
                <a:lnTo>
                  <a:pt x="96164" y="438848"/>
                </a:lnTo>
                <a:lnTo>
                  <a:pt x="114363" y="412559"/>
                </a:lnTo>
                <a:lnTo>
                  <a:pt x="147294" y="358267"/>
                </a:lnTo>
                <a:lnTo>
                  <a:pt x="165735" y="321449"/>
                </a:lnTo>
                <a:lnTo>
                  <a:pt x="177825" y="294220"/>
                </a:lnTo>
                <a:lnTo>
                  <a:pt x="182105" y="285203"/>
                </a:lnTo>
                <a:lnTo>
                  <a:pt x="191439" y="267665"/>
                </a:lnTo>
                <a:lnTo>
                  <a:pt x="195719" y="258660"/>
                </a:lnTo>
                <a:lnTo>
                  <a:pt x="200787" y="249720"/>
                </a:lnTo>
                <a:lnTo>
                  <a:pt x="205765" y="240842"/>
                </a:lnTo>
                <a:lnTo>
                  <a:pt x="210566" y="232067"/>
                </a:lnTo>
                <a:lnTo>
                  <a:pt x="215112" y="223456"/>
                </a:lnTo>
                <a:lnTo>
                  <a:pt x="219938" y="214452"/>
                </a:lnTo>
                <a:lnTo>
                  <a:pt x="224332" y="205346"/>
                </a:lnTo>
                <a:lnTo>
                  <a:pt x="228447" y="196176"/>
                </a:lnTo>
                <a:lnTo>
                  <a:pt x="232422" y="186969"/>
                </a:lnTo>
                <a:lnTo>
                  <a:pt x="237020" y="177558"/>
                </a:lnTo>
                <a:lnTo>
                  <a:pt x="246075" y="159308"/>
                </a:lnTo>
                <a:lnTo>
                  <a:pt x="250672" y="149898"/>
                </a:lnTo>
                <a:lnTo>
                  <a:pt x="254774" y="140614"/>
                </a:lnTo>
                <a:lnTo>
                  <a:pt x="259105" y="131305"/>
                </a:lnTo>
                <a:lnTo>
                  <a:pt x="263550" y="122174"/>
                </a:lnTo>
                <a:lnTo>
                  <a:pt x="267982" y="113411"/>
                </a:lnTo>
                <a:lnTo>
                  <a:pt x="272338" y="104889"/>
                </a:lnTo>
                <a:lnTo>
                  <a:pt x="276555" y="96342"/>
                </a:lnTo>
                <a:lnTo>
                  <a:pt x="280416" y="87909"/>
                </a:lnTo>
                <a:lnTo>
                  <a:pt x="284010" y="79006"/>
                </a:lnTo>
                <a:lnTo>
                  <a:pt x="286512" y="73367"/>
                </a:lnTo>
                <a:lnTo>
                  <a:pt x="289026" y="67360"/>
                </a:lnTo>
                <a:lnTo>
                  <a:pt x="291439" y="61188"/>
                </a:lnTo>
                <a:lnTo>
                  <a:pt x="293611" y="55029"/>
                </a:lnTo>
                <a:lnTo>
                  <a:pt x="294322" y="52006"/>
                </a:lnTo>
                <a:lnTo>
                  <a:pt x="295960" y="48412"/>
                </a:lnTo>
                <a:lnTo>
                  <a:pt x="296672" y="45402"/>
                </a:lnTo>
                <a:lnTo>
                  <a:pt x="298653" y="40309"/>
                </a:lnTo>
                <a:lnTo>
                  <a:pt x="298564" y="33921"/>
                </a:lnTo>
                <a:lnTo>
                  <a:pt x="299542" y="23012"/>
                </a:lnTo>
                <a:close/>
              </a:path>
              <a:path w="712469" h="680719">
                <a:moveTo>
                  <a:pt x="605002" y="229146"/>
                </a:moveTo>
                <a:lnTo>
                  <a:pt x="604545" y="224269"/>
                </a:lnTo>
                <a:lnTo>
                  <a:pt x="602602" y="219036"/>
                </a:lnTo>
                <a:lnTo>
                  <a:pt x="600290" y="215315"/>
                </a:lnTo>
                <a:lnTo>
                  <a:pt x="597763" y="209156"/>
                </a:lnTo>
                <a:lnTo>
                  <a:pt x="594525" y="206006"/>
                </a:lnTo>
                <a:lnTo>
                  <a:pt x="590359" y="203441"/>
                </a:lnTo>
                <a:lnTo>
                  <a:pt x="585609" y="199936"/>
                </a:lnTo>
                <a:lnTo>
                  <a:pt x="578650" y="199097"/>
                </a:lnTo>
                <a:lnTo>
                  <a:pt x="565886" y="199288"/>
                </a:lnTo>
                <a:lnTo>
                  <a:pt x="559727" y="201815"/>
                </a:lnTo>
                <a:lnTo>
                  <a:pt x="552996" y="203415"/>
                </a:lnTo>
                <a:lnTo>
                  <a:pt x="544398" y="206159"/>
                </a:lnTo>
                <a:lnTo>
                  <a:pt x="537298" y="209270"/>
                </a:lnTo>
                <a:lnTo>
                  <a:pt x="529856" y="213880"/>
                </a:lnTo>
                <a:lnTo>
                  <a:pt x="512495" y="222948"/>
                </a:lnTo>
                <a:lnTo>
                  <a:pt x="478777" y="241909"/>
                </a:lnTo>
                <a:lnTo>
                  <a:pt x="444449" y="263105"/>
                </a:lnTo>
                <a:lnTo>
                  <a:pt x="427278" y="274878"/>
                </a:lnTo>
                <a:lnTo>
                  <a:pt x="418287" y="280670"/>
                </a:lnTo>
                <a:lnTo>
                  <a:pt x="409371" y="286766"/>
                </a:lnTo>
                <a:lnTo>
                  <a:pt x="400392" y="293166"/>
                </a:lnTo>
                <a:lnTo>
                  <a:pt x="392328" y="298996"/>
                </a:lnTo>
                <a:lnTo>
                  <a:pt x="382625" y="305879"/>
                </a:lnTo>
                <a:lnTo>
                  <a:pt x="324307" y="347700"/>
                </a:lnTo>
                <a:lnTo>
                  <a:pt x="287426" y="376516"/>
                </a:lnTo>
                <a:lnTo>
                  <a:pt x="250977" y="406019"/>
                </a:lnTo>
                <a:lnTo>
                  <a:pt x="241300" y="413753"/>
                </a:lnTo>
                <a:lnTo>
                  <a:pt x="222072" y="428637"/>
                </a:lnTo>
                <a:lnTo>
                  <a:pt x="212915" y="436041"/>
                </a:lnTo>
                <a:lnTo>
                  <a:pt x="204571" y="443153"/>
                </a:lnTo>
                <a:lnTo>
                  <a:pt x="187515" y="457593"/>
                </a:lnTo>
                <a:lnTo>
                  <a:pt x="179158" y="464693"/>
                </a:lnTo>
                <a:lnTo>
                  <a:pt x="165696" y="475742"/>
                </a:lnTo>
                <a:lnTo>
                  <a:pt x="138785" y="497217"/>
                </a:lnTo>
                <a:lnTo>
                  <a:pt x="124777" y="508584"/>
                </a:lnTo>
                <a:lnTo>
                  <a:pt x="92316" y="536536"/>
                </a:lnTo>
                <a:lnTo>
                  <a:pt x="89839" y="547090"/>
                </a:lnTo>
                <a:lnTo>
                  <a:pt x="88912" y="547674"/>
                </a:lnTo>
                <a:lnTo>
                  <a:pt x="89484" y="548601"/>
                </a:lnTo>
                <a:lnTo>
                  <a:pt x="86702" y="550329"/>
                </a:lnTo>
                <a:lnTo>
                  <a:pt x="86347" y="551840"/>
                </a:lnTo>
                <a:lnTo>
                  <a:pt x="85407" y="552411"/>
                </a:lnTo>
                <a:lnTo>
                  <a:pt x="83197" y="555078"/>
                </a:lnTo>
                <a:lnTo>
                  <a:pt x="82486" y="558088"/>
                </a:lnTo>
                <a:lnTo>
                  <a:pt x="80848" y="561682"/>
                </a:lnTo>
                <a:lnTo>
                  <a:pt x="79082" y="569214"/>
                </a:lnTo>
                <a:lnTo>
                  <a:pt x="80683" y="575957"/>
                </a:lnTo>
                <a:lnTo>
                  <a:pt x="83794" y="583044"/>
                </a:lnTo>
                <a:lnTo>
                  <a:pt x="88404" y="588594"/>
                </a:lnTo>
                <a:lnTo>
                  <a:pt x="94259" y="592658"/>
                </a:lnTo>
                <a:lnTo>
                  <a:pt x="101079" y="595160"/>
                </a:lnTo>
                <a:lnTo>
                  <a:pt x="108572" y="596023"/>
                </a:lnTo>
                <a:lnTo>
                  <a:pt x="114960" y="595934"/>
                </a:lnTo>
                <a:lnTo>
                  <a:pt x="119608" y="593051"/>
                </a:lnTo>
                <a:lnTo>
                  <a:pt x="124841" y="591096"/>
                </a:lnTo>
                <a:lnTo>
                  <a:pt x="131000" y="588568"/>
                </a:lnTo>
                <a:lnTo>
                  <a:pt x="146291" y="578967"/>
                </a:lnTo>
                <a:lnTo>
                  <a:pt x="148907" y="577265"/>
                </a:lnTo>
                <a:lnTo>
                  <a:pt x="161823" y="568375"/>
                </a:lnTo>
                <a:lnTo>
                  <a:pt x="168567" y="563994"/>
                </a:lnTo>
                <a:lnTo>
                  <a:pt x="176098" y="558825"/>
                </a:lnTo>
                <a:lnTo>
                  <a:pt x="185102" y="553262"/>
                </a:lnTo>
                <a:lnTo>
                  <a:pt x="193611" y="548297"/>
                </a:lnTo>
                <a:lnTo>
                  <a:pt x="202069" y="543229"/>
                </a:lnTo>
                <a:lnTo>
                  <a:pt x="249199" y="513486"/>
                </a:lnTo>
                <a:lnTo>
                  <a:pt x="295668" y="481520"/>
                </a:lnTo>
                <a:lnTo>
                  <a:pt x="310984" y="471004"/>
                </a:lnTo>
                <a:lnTo>
                  <a:pt x="326313" y="461086"/>
                </a:lnTo>
                <a:lnTo>
                  <a:pt x="336080" y="455028"/>
                </a:lnTo>
                <a:lnTo>
                  <a:pt x="360210" y="439928"/>
                </a:lnTo>
                <a:lnTo>
                  <a:pt x="377101" y="429069"/>
                </a:lnTo>
                <a:lnTo>
                  <a:pt x="393661" y="418058"/>
                </a:lnTo>
                <a:lnTo>
                  <a:pt x="409244" y="407873"/>
                </a:lnTo>
                <a:lnTo>
                  <a:pt x="418109" y="402234"/>
                </a:lnTo>
                <a:lnTo>
                  <a:pt x="428205" y="395859"/>
                </a:lnTo>
                <a:lnTo>
                  <a:pt x="445439" y="384708"/>
                </a:lnTo>
                <a:lnTo>
                  <a:pt x="479818" y="360692"/>
                </a:lnTo>
                <a:lnTo>
                  <a:pt x="513549" y="335102"/>
                </a:lnTo>
                <a:lnTo>
                  <a:pt x="547789" y="306755"/>
                </a:lnTo>
                <a:lnTo>
                  <a:pt x="579602" y="274764"/>
                </a:lnTo>
                <a:lnTo>
                  <a:pt x="601637" y="243459"/>
                </a:lnTo>
                <a:lnTo>
                  <a:pt x="604075" y="236550"/>
                </a:lnTo>
                <a:lnTo>
                  <a:pt x="605002" y="229146"/>
                </a:lnTo>
                <a:close/>
              </a:path>
              <a:path w="712469" h="680719">
                <a:moveTo>
                  <a:pt x="711911" y="534416"/>
                </a:moveTo>
                <a:lnTo>
                  <a:pt x="710996" y="522808"/>
                </a:lnTo>
                <a:lnTo>
                  <a:pt x="710768" y="520369"/>
                </a:lnTo>
                <a:lnTo>
                  <a:pt x="707885" y="515721"/>
                </a:lnTo>
                <a:lnTo>
                  <a:pt x="705358" y="509562"/>
                </a:lnTo>
                <a:lnTo>
                  <a:pt x="697598" y="505345"/>
                </a:lnTo>
                <a:lnTo>
                  <a:pt x="687628" y="503796"/>
                </a:lnTo>
                <a:lnTo>
                  <a:pt x="680669" y="502958"/>
                </a:lnTo>
                <a:lnTo>
                  <a:pt x="675220" y="502475"/>
                </a:lnTo>
                <a:lnTo>
                  <a:pt x="668261" y="501637"/>
                </a:lnTo>
                <a:lnTo>
                  <a:pt x="648347" y="501726"/>
                </a:lnTo>
                <a:lnTo>
                  <a:pt x="628548" y="503542"/>
                </a:lnTo>
                <a:lnTo>
                  <a:pt x="608723" y="506107"/>
                </a:lnTo>
                <a:lnTo>
                  <a:pt x="588746" y="508406"/>
                </a:lnTo>
                <a:lnTo>
                  <a:pt x="542074" y="514146"/>
                </a:lnTo>
                <a:lnTo>
                  <a:pt x="502932" y="521652"/>
                </a:lnTo>
                <a:lnTo>
                  <a:pt x="462876" y="531825"/>
                </a:lnTo>
                <a:lnTo>
                  <a:pt x="403466" y="548157"/>
                </a:lnTo>
                <a:lnTo>
                  <a:pt x="383667" y="553377"/>
                </a:lnTo>
                <a:lnTo>
                  <a:pt x="363829" y="558152"/>
                </a:lnTo>
                <a:lnTo>
                  <a:pt x="343916" y="562229"/>
                </a:lnTo>
                <a:lnTo>
                  <a:pt x="323913" y="565797"/>
                </a:lnTo>
                <a:lnTo>
                  <a:pt x="303961" y="569455"/>
                </a:lnTo>
                <a:lnTo>
                  <a:pt x="265290" y="578751"/>
                </a:lnTo>
                <a:lnTo>
                  <a:pt x="219760" y="594118"/>
                </a:lnTo>
                <a:lnTo>
                  <a:pt x="190715" y="604913"/>
                </a:lnTo>
                <a:lnTo>
                  <a:pt x="176390" y="609866"/>
                </a:lnTo>
                <a:lnTo>
                  <a:pt x="138264" y="624713"/>
                </a:lnTo>
                <a:lnTo>
                  <a:pt x="128384" y="642277"/>
                </a:lnTo>
                <a:lnTo>
                  <a:pt x="129476" y="652614"/>
                </a:lnTo>
                <a:lnTo>
                  <a:pt x="130276" y="655993"/>
                </a:lnTo>
                <a:lnTo>
                  <a:pt x="133743" y="661568"/>
                </a:lnTo>
                <a:lnTo>
                  <a:pt x="137363" y="669112"/>
                </a:lnTo>
                <a:lnTo>
                  <a:pt x="143319" y="674954"/>
                </a:lnTo>
                <a:lnTo>
                  <a:pt x="150939" y="678802"/>
                </a:lnTo>
                <a:lnTo>
                  <a:pt x="159550" y="680351"/>
                </a:lnTo>
                <a:lnTo>
                  <a:pt x="161988" y="680135"/>
                </a:lnTo>
                <a:lnTo>
                  <a:pt x="163487" y="680491"/>
                </a:lnTo>
                <a:lnTo>
                  <a:pt x="165354" y="679335"/>
                </a:lnTo>
                <a:lnTo>
                  <a:pt x="187286" y="677329"/>
                </a:lnTo>
                <a:lnTo>
                  <a:pt x="189699" y="677062"/>
                </a:lnTo>
                <a:lnTo>
                  <a:pt x="190906" y="676922"/>
                </a:lnTo>
                <a:lnTo>
                  <a:pt x="197218" y="676211"/>
                </a:lnTo>
                <a:lnTo>
                  <a:pt x="217297" y="674306"/>
                </a:lnTo>
                <a:lnTo>
                  <a:pt x="227228" y="673188"/>
                </a:lnTo>
                <a:lnTo>
                  <a:pt x="262521" y="668083"/>
                </a:lnTo>
                <a:lnTo>
                  <a:pt x="297776" y="663117"/>
                </a:lnTo>
                <a:lnTo>
                  <a:pt x="332879" y="657529"/>
                </a:lnTo>
                <a:lnTo>
                  <a:pt x="384606" y="646595"/>
                </a:lnTo>
                <a:lnTo>
                  <a:pt x="434517" y="633603"/>
                </a:lnTo>
                <a:lnTo>
                  <a:pt x="515353" y="614426"/>
                </a:lnTo>
                <a:lnTo>
                  <a:pt x="534682" y="610285"/>
                </a:lnTo>
                <a:lnTo>
                  <a:pt x="554050" y="606221"/>
                </a:lnTo>
                <a:lnTo>
                  <a:pt x="573100" y="601827"/>
                </a:lnTo>
                <a:lnTo>
                  <a:pt x="602615" y="593636"/>
                </a:lnTo>
                <a:lnTo>
                  <a:pt x="613321" y="590423"/>
                </a:lnTo>
                <a:lnTo>
                  <a:pt x="624205" y="587095"/>
                </a:lnTo>
                <a:lnTo>
                  <a:pt x="635457" y="583793"/>
                </a:lnTo>
                <a:lnTo>
                  <a:pt x="644550" y="581012"/>
                </a:lnTo>
                <a:lnTo>
                  <a:pt x="653719" y="577938"/>
                </a:lnTo>
                <a:lnTo>
                  <a:pt x="662673" y="574522"/>
                </a:lnTo>
                <a:lnTo>
                  <a:pt x="670369" y="571042"/>
                </a:lnTo>
                <a:lnTo>
                  <a:pt x="685304" y="564489"/>
                </a:lnTo>
                <a:lnTo>
                  <a:pt x="691819" y="560451"/>
                </a:lnTo>
                <a:lnTo>
                  <a:pt x="701001" y="553453"/>
                </a:lnTo>
                <a:lnTo>
                  <a:pt x="708139" y="544703"/>
                </a:lnTo>
                <a:lnTo>
                  <a:pt x="711911" y="534416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11392" y="3118350"/>
            <a:ext cx="518795" cy="148590"/>
          </a:xfrm>
          <a:custGeom>
            <a:avLst/>
            <a:gdLst/>
            <a:ahLst/>
            <a:cxnLst/>
            <a:rect l="l" t="t" r="r" b="b"/>
            <a:pathLst>
              <a:path w="518794" h="148589">
                <a:moveTo>
                  <a:pt x="4291" y="50054"/>
                </a:moveTo>
                <a:lnTo>
                  <a:pt x="1285" y="43645"/>
                </a:lnTo>
                <a:lnTo>
                  <a:pt x="0" y="36895"/>
                </a:lnTo>
                <a:lnTo>
                  <a:pt x="596" y="30065"/>
                </a:lnTo>
                <a:lnTo>
                  <a:pt x="1304" y="27050"/>
                </a:lnTo>
                <a:lnTo>
                  <a:pt x="2588" y="24966"/>
                </a:lnTo>
                <a:lnTo>
                  <a:pt x="4918" y="15412"/>
                </a:lnTo>
                <a:lnTo>
                  <a:pt x="10386" y="7415"/>
                </a:lnTo>
                <a:lnTo>
                  <a:pt x="18390" y="1952"/>
                </a:lnTo>
                <a:lnTo>
                  <a:pt x="28328" y="0"/>
                </a:lnTo>
                <a:lnTo>
                  <a:pt x="47857" y="697"/>
                </a:lnTo>
                <a:lnTo>
                  <a:pt x="67340" y="1906"/>
                </a:lnTo>
                <a:lnTo>
                  <a:pt x="86866" y="3572"/>
                </a:lnTo>
                <a:lnTo>
                  <a:pt x="106520" y="5641"/>
                </a:lnTo>
                <a:lnTo>
                  <a:pt x="128250" y="7650"/>
                </a:lnTo>
                <a:lnTo>
                  <a:pt x="172277" y="11803"/>
                </a:lnTo>
                <a:lnTo>
                  <a:pt x="215234" y="17282"/>
                </a:lnTo>
                <a:lnTo>
                  <a:pt x="256856" y="25219"/>
                </a:lnTo>
                <a:lnTo>
                  <a:pt x="316127" y="39164"/>
                </a:lnTo>
                <a:lnTo>
                  <a:pt x="335647" y="43550"/>
                </a:lnTo>
                <a:lnTo>
                  <a:pt x="355159" y="47337"/>
                </a:lnTo>
                <a:lnTo>
                  <a:pt x="375746" y="51041"/>
                </a:lnTo>
                <a:lnTo>
                  <a:pt x="396180" y="55082"/>
                </a:lnTo>
                <a:lnTo>
                  <a:pt x="435972" y="65521"/>
                </a:lnTo>
                <a:lnTo>
                  <a:pt x="474675" y="80177"/>
                </a:lnTo>
                <a:lnTo>
                  <a:pt x="489970" y="86155"/>
                </a:lnTo>
                <a:lnTo>
                  <a:pt x="493561" y="87794"/>
                </a:lnTo>
                <a:lnTo>
                  <a:pt x="496576" y="88502"/>
                </a:lnTo>
                <a:lnTo>
                  <a:pt x="498660" y="89786"/>
                </a:lnTo>
                <a:lnTo>
                  <a:pt x="504335" y="92709"/>
                </a:lnTo>
                <a:lnTo>
                  <a:pt x="508149" y="96786"/>
                </a:lnTo>
                <a:lnTo>
                  <a:pt x="514401" y="100640"/>
                </a:lnTo>
                <a:lnTo>
                  <a:pt x="517284" y="105293"/>
                </a:lnTo>
                <a:lnTo>
                  <a:pt x="517507" y="107731"/>
                </a:lnTo>
                <a:lnTo>
                  <a:pt x="518539" y="115242"/>
                </a:lnTo>
                <a:lnTo>
                  <a:pt x="491390" y="144201"/>
                </a:lnTo>
                <a:lnTo>
                  <a:pt x="445988" y="148187"/>
                </a:lnTo>
                <a:lnTo>
                  <a:pt x="435274" y="148044"/>
                </a:lnTo>
                <a:lnTo>
                  <a:pt x="424507" y="147814"/>
                </a:lnTo>
                <a:lnTo>
                  <a:pt x="413631" y="147409"/>
                </a:lnTo>
                <a:lnTo>
                  <a:pt x="402593" y="146742"/>
                </a:lnTo>
                <a:lnTo>
                  <a:pt x="390819" y="146089"/>
                </a:lnTo>
                <a:lnTo>
                  <a:pt x="335996" y="138867"/>
                </a:lnTo>
                <a:lnTo>
                  <a:pt x="296896" y="131299"/>
                </a:lnTo>
                <a:lnTo>
                  <a:pt x="277455" y="127690"/>
                </a:lnTo>
                <a:lnTo>
                  <a:pt x="240213" y="121627"/>
                </a:lnTo>
                <a:lnTo>
                  <a:pt x="221370" y="118432"/>
                </a:lnTo>
                <a:lnTo>
                  <a:pt x="202539" y="114866"/>
                </a:lnTo>
                <a:lnTo>
                  <a:pt x="193351" y="112833"/>
                </a:lnTo>
                <a:lnTo>
                  <a:pt x="174624" y="108981"/>
                </a:lnTo>
                <a:lnTo>
                  <a:pt x="131123" y="97298"/>
                </a:lnTo>
                <a:lnTo>
                  <a:pt x="122618" y="94841"/>
                </a:lnTo>
                <a:lnTo>
                  <a:pt x="113851" y="92546"/>
                </a:lnTo>
                <a:lnTo>
                  <a:pt x="104909" y="90359"/>
                </a:lnTo>
                <a:lnTo>
                  <a:pt x="95880" y="88226"/>
                </a:lnTo>
                <a:lnTo>
                  <a:pt x="89258" y="86534"/>
                </a:lnTo>
                <a:lnTo>
                  <a:pt x="82897" y="84680"/>
                </a:lnTo>
                <a:lnTo>
                  <a:pt x="76710" y="82717"/>
                </a:lnTo>
                <a:lnTo>
                  <a:pt x="72231" y="81237"/>
                </a:lnTo>
                <a:lnTo>
                  <a:pt x="72119" y="81055"/>
                </a:lnTo>
                <a:lnTo>
                  <a:pt x="64936" y="77778"/>
                </a:lnTo>
                <a:lnTo>
                  <a:pt x="56679" y="74845"/>
                </a:lnTo>
                <a:lnTo>
                  <a:pt x="56247" y="74147"/>
                </a:lnTo>
                <a:lnTo>
                  <a:pt x="54163" y="72862"/>
                </a:lnTo>
                <a:lnTo>
                  <a:pt x="46627" y="71092"/>
                </a:lnTo>
                <a:lnTo>
                  <a:pt x="42459" y="68523"/>
                </a:lnTo>
                <a:lnTo>
                  <a:pt x="37937" y="67461"/>
                </a:lnTo>
                <a:lnTo>
                  <a:pt x="34346" y="65822"/>
                </a:lnTo>
                <a:lnTo>
                  <a:pt x="26810" y="64053"/>
                </a:lnTo>
                <a:lnTo>
                  <a:pt x="24372" y="64275"/>
                </a:lnTo>
                <a:lnTo>
                  <a:pt x="22288" y="62991"/>
                </a:lnTo>
                <a:lnTo>
                  <a:pt x="17190" y="60998"/>
                </a:lnTo>
                <a:lnTo>
                  <a:pt x="12668" y="59936"/>
                </a:lnTo>
                <a:lnTo>
                  <a:pt x="8854" y="55859"/>
                </a:lnTo>
                <a:lnTo>
                  <a:pt x="4291" y="50054"/>
                </a:lnTo>
                <a:close/>
              </a:path>
              <a:path w="518794" h="148589">
                <a:moveTo>
                  <a:pt x="70611" y="80701"/>
                </a:moveTo>
                <a:lnTo>
                  <a:pt x="72119" y="81055"/>
                </a:lnTo>
                <a:lnTo>
                  <a:pt x="72231" y="81237"/>
                </a:lnTo>
                <a:lnTo>
                  <a:pt x="70611" y="80701"/>
                </a:lnTo>
                <a:close/>
              </a:path>
              <a:path w="518794" h="148589">
                <a:moveTo>
                  <a:pt x="51725" y="73085"/>
                </a:moveTo>
                <a:lnTo>
                  <a:pt x="56247" y="74147"/>
                </a:lnTo>
                <a:lnTo>
                  <a:pt x="56679" y="74845"/>
                </a:lnTo>
                <a:lnTo>
                  <a:pt x="51725" y="73085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8570" y="5210860"/>
            <a:ext cx="720725" cy="836294"/>
          </a:xfrm>
          <a:custGeom>
            <a:avLst/>
            <a:gdLst/>
            <a:ahLst/>
            <a:cxnLst/>
            <a:rect l="l" t="t" r="r" b="b"/>
            <a:pathLst>
              <a:path w="720725" h="836295">
                <a:moveTo>
                  <a:pt x="524421" y="71818"/>
                </a:moveTo>
                <a:lnTo>
                  <a:pt x="504469" y="42938"/>
                </a:lnTo>
                <a:lnTo>
                  <a:pt x="499173" y="41529"/>
                </a:lnTo>
                <a:lnTo>
                  <a:pt x="496963" y="40487"/>
                </a:lnTo>
                <a:lnTo>
                  <a:pt x="494563" y="40982"/>
                </a:lnTo>
                <a:lnTo>
                  <a:pt x="486879" y="40068"/>
                </a:lnTo>
                <a:lnTo>
                  <a:pt x="483133" y="38836"/>
                </a:lnTo>
                <a:lnTo>
                  <a:pt x="478510" y="38290"/>
                </a:lnTo>
                <a:lnTo>
                  <a:pt x="474091" y="36207"/>
                </a:lnTo>
                <a:lnTo>
                  <a:pt x="466394" y="35293"/>
                </a:lnTo>
                <a:lnTo>
                  <a:pt x="464185" y="34251"/>
                </a:lnTo>
                <a:lnTo>
                  <a:pt x="468795" y="34798"/>
                </a:lnTo>
                <a:lnTo>
                  <a:pt x="463677" y="33604"/>
                </a:lnTo>
                <a:lnTo>
                  <a:pt x="455142" y="31610"/>
                </a:lnTo>
                <a:lnTo>
                  <a:pt x="447636" y="29159"/>
                </a:lnTo>
                <a:lnTo>
                  <a:pt x="449173" y="29349"/>
                </a:lnTo>
                <a:lnTo>
                  <a:pt x="447509" y="28994"/>
                </a:lnTo>
                <a:lnTo>
                  <a:pt x="414007" y="23583"/>
                </a:lnTo>
                <a:lnTo>
                  <a:pt x="404876" y="22415"/>
                </a:lnTo>
                <a:lnTo>
                  <a:pt x="395909" y="21120"/>
                </a:lnTo>
                <a:lnTo>
                  <a:pt x="387184" y="19634"/>
                </a:lnTo>
                <a:lnTo>
                  <a:pt x="378587" y="18034"/>
                </a:lnTo>
                <a:lnTo>
                  <a:pt x="369912" y="16510"/>
                </a:lnTo>
                <a:lnTo>
                  <a:pt x="361086" y="15100"/>
                </a:lnTo>
                <a:lnTo>
                  <a:pt x="352005" y="13881"/>
                </a:lnTo>
                <a:lnTo>
                  <a:pt x="342646" y="12890"/>
                </a:lnTo>
                <a:lnTo>
                  <a:pt x="323608" y="11163"/>
                </a:lnTo>
                <a:lnTo>
                  <a:pt x="314248" y="10172"/>
                </a:lnTo>
                <a:lnTo>
                  <a:pt x="295135" y="8737"/>
                </a:lnTo>
                <a:lnTo>
                  <a:pt x="276059" y="7670"/>
                </a:lnTo>
                <a:lnTo>
                  <a:pt x="238366" y="5816"/>
                </a:lnTo>
                <a:lnTo>
                  <a:pt x="218643" y="4419"/>
                </a:lnTo>
                <a:lnTo>
                  <a:pt x="178943" y="1270"/>
                </a:lnTo>
                <a:lnTo>
                  <a:pt x="135382" y="0"/>
                </a:lnTo>
                <a:lnTo>
                  <a:pt x="123659" y="241"/>
                </a:lnTo>
                <a:lnTo>
                  <a:pt x="111887" y="914"/>
                </a:lnTo>
                <a:lnTo>
                  <a:pt x="100838" y="1485"/>
                </a:lnTo>
                <a:lnTo>
                  <a:pt x="59207" y="5702"/>
                </a:lnTo>
                <a:lnTo>
                  <a:pt x="17030" y="16027"/>
                </a:lnTo>
                <a:lnTo>
                  <a:pt x="0" y="37973"/>
                </a:lnTo>
                <a:lnTo>
                  <a:pt x="203" y="45199"/>
                </a:lnTo>
                <a:lnTo>
                  <a:pt x="2070" y="52552"/>
                </a:lnTo>
                <a:lnTo>
                  <a:pt x="2565" y="54940"/>
                </a:lnTo>
                <a:lnTo>
                  <a:pt x="5943" y="59245"/>
                </a:lnTo>
                <a:lnTo>
                  <a:pt x="12585" y="62369"/>
                </a:lnTo>
                <a:lnTo>
                  <a:pt x="16840" y="66001"/>
                </a:lnTo>
                <a:lnTo>
                  <a:pt x="22809" y="68262"/>
                </a:lnTo>
                <a:lnTo>
                  <a:pt x="25019" y="69316"/>
                </a:lnTo>
                <a:lnTo>
                  <a:pt x="28092" y="69672"/>
                </a:lnTo>
                <a:lnTo>
                  <a:pt x="31851" y="70904"/>
                </a:lnTo>
                <a:lnTo>
                  <a:pt x="47713" y="75133"/>
                </a:lnTo>
                <a:lnTo>
                  <a:pt x="57556" y="78028"/>
                </a:lnTo>
                <a:lnTo>
                  <a:pt x="108000" y="88849"/>
                </a:lnTo>
                <a:lnTo>
                  <a:pt x="149288" y="93002"/>
                </a:lnTo>
                <a:lnTo>
                  <a:pt x="170154" y="94373"/>
                </a:lnTo>
                <a:lnTo>
                  <a:pt x="189966" y="95948"/>
                </a:lnTo>
                <a:lnTo>
                  <a:pt x="209854" y="98120"/>
                </a:lnTo>
                <a:lnTo>
                  <a:pt x="249428" y="103022"/>
                </a:lnTo>
                <a:lnTo>
                  <a:pt x="270319" y="105346"/>
                </a:lnTo>
                <a:lnTo>
                  <a:pt x="291414" y="107238"/>
                </a:lnTo>
                <a:lnTo>
                  <a:pt x="312572" y="108559"/>
                </a:lnTo>
                <a:lnTo>
                  <a:pt x="333667" y="109156"/>
                </a:lnTo>
                <a:lnTo>
                  <a:pt x="355866" y="109194"/>
                </a:lnTo>
                <a:lnTo>
                  <a:pt x="378040" y="108877"/>
                </a:lnTo>
                <a:lnTo>
                  <a:pt x="400088" y="108394"/>
                </a:lnTo>
                <a:lnTo>
                  <a:pt x="421906" y="107950"/>
                </a:lnTo>
                <a:lnTo>
                  <a:pt x="461251" y="107276"/>
                </a:lnTo>
                <a:lnTo>
                  <a:pt x="500227" y="104800"/>
                </a:lnTo>
                <a:lnTo>
                  <a:pt x="523011" y="77114"/>
                </a:lnTo>
                <a:lnTo>
                  <a:pt x="524052" y="74891"/>
                </a:lnTo>
                <a:lnTo>
                  <a:pt x="524421" y="71818"/>
                </a:lnTo>
                <a:close/>
              </a:path>
              <a:path w="720725" h="836295">
                <a:moveTo>
                  <a:pt x="575665" y="181356"/>
                </a:moveTo>
                <a:lnTo>
                  <a:pt x="573417" y="171196"/>
                </a:lnTo>
                <a:lnTo>
                  <a:pt x="572249" y="167944"/>
                </a:lnTo>
                <a:lnTo>
                  <a:pt x="568185" y="162775"/>
                </a:lnTo>
                <a:lnTo>
                  <a:pt x="563740" y="155702"/>
                </a:lnTo>
                <a:lnTo>
                  <a:pt x="557161" y="150558"/>
                </a:lnTo>
                <a:lnTo>
                  <a:pt x="549160" y="147574"/>
                </a:lnTo>
                <a:lnTo>
                  <a:pt x="540435" y="147002"/>
                </a:lnTo>
                <a:lnTo>
                  <a:pt x="538035" y="147497"/>
                </a:lnTo>
                <a:lnTo>
                  <a:pt x="536498" y="147320"/>
                </a:lnTo>
                <a:lnTo>
                  <a:pt x="534771" y="148666"/>
                </a:lnTo>
                <a:lnTo>
                  <a:pt x="513194" y="153123"/>
                </a:lnTo>
                <a:lnTo>
                  <a:pt x="510832" y="153657"/>
                </a:lnTo>
                <a:lnTo>
                  <a:pt x="509651" y="153924"/>
                </a:lnTo>
                <a:lnTo>
                  <a:pt x="503453" y="155346"/>
                </a:lnTo>
                <a:lnTo>
                  <a:pt x="483717" y="159473"/>
                </a:lnTo>
                <a:lnTo>
                  <a:pt x="473976" y="161709"/>
                </a:lnTo>
                <a:lnTo>
                  <a:pt x="439483" y="170726"/>
                </a:lnTo>
                <a:lnTo>
                  <a:pt x="405003" y="179616"/>
                </a:lnTo>
                <a:lnTo>
                  <a:pt x="336905" y="199961"/>
                </a:lnTo>
                <a:lnTo>
                  <a:pt x="288391" y="217982"/>
                </a:lnTo>
                <a:lnTo>
                  <a:pt x="272427" y="224256"/>
                </a:lnTo>
                <a:lnTo>
                  <a:pt x="194246" y="252374"/>
                </a:lnTo>
                <a:lnTo>
                  <a:pt x="175501" y="258648"/>
                </a:lnTo>
                <a:lnTo>
                  <a:pt x="156718" y="264871"/>
                </a:lnTo>
                <a:lnTo>
                  <a:pt x="138277" y="271373"/>
                </a:lnTo>
                <a:lnTo>
                  <a:pt x="109867" y="282816"/>
                </a:lnTo>
                <a:lnTo>
                  <a:pt x="99580" y="287210"/>
                </a:lnTo>
                <a:lnTo>
                  <a:pt x="89141" y="291731"/>
                </a:lnTo>
                <a:lnTo>
                  <a:pt x="78333" y="296278"/>
                </a:lnTo>
                <a:lnTo>
                  <a:pt x="69608" y="300062"/>
                </a:lnTo>
                <a:lnTo>
                  <a:pt x="60833" y="304126"/>
                </a:lnTo>
                <a:lnTo>
                  <a:pt x="52324" y="308533"/>
                </a:lnTo>
                <a:lnTo>
                  <a:pt x="45059" y="312851"/>
                </a:lnTo>
                <a:lnTo>
                  <a:pt x="30962" y="321043"/>
                </a:lnTo>
                <a:lnTo>
                  <a:pt x="24942" y="325780"/>
                </a:lnTo>
                <a:lnTo>
                  <a:pt x="16598" y="333768"/>
                </a:lnTo>
                <a:lnTo>
                  <a:pt x="10477" y="343255"/>
                </a:lnTo>
                <a:lnTo>
                  <a:pt x="7886" y="353898"/>
                </a:lnTo>
                <a:lnTo>
                  <a:pt x="10096" y="365328"/>
                </a:lnTo>
                <a:lnTo>
                  <a:pt x="10591" y="367728"/>
                </a:lnTo>
                <a:lnTo>
                  <a:pt x="13982" y="372033"/>
                </a:lnTo>
                <a:lnTo>
                  <a:pt x="17183" y="377875"/>
                </a:lnTo>
                <a:lnTo>
                  <a:pt x="25361" y="381177"/>
                </a:lnTo>
                <a:lnTo>
                  <a:pt x="35458" y="381609"/>
                </a:lnTo>
                <a:lnTo>
                  <a:pt x="42456" y="381660"/>
                </a:lnTo>
                <a:lnTo>
                  <a:pt x="47929" y="381533"/>
                </a:lnTo>
                <a:lnTo>
                  <a:pt x="54940" y="381584"/>
                </a:lnTo>
                <a:lnTo>
                  <a:pt x="74714" y="379272"/>
                </a:lnTo>
                <a:lnTo>
                  <a:pt x="94183" y="375246"/>
                </a:lnTo>
                <a:lnTo>
                  <a:pt x="113601" y="370471"/>
                </a:lnTo>
                <a:lnTo>
                  <a:pt x="133197" y="365950"/>
                </a:lnTo>
                <a:lnTo>
                  <a:pt x="178930" y="355015"/>
                </a:lnTo>
                <a:lnTo>
                  <a:pt x="216979" y="343179"/>
                </a:lnTo>
                <a:lnTo>
                  <a:pt x="255651" y="328574"/>
                </a:lnTo>
                <a:lnTo>
                  <a:pt x="312851" y="305701"/>
                </a:lnTo>
                <a:lnTo>
                  <a:pt x="331939" y="298284"/>
                </a:lnTo>
                <a:lnTo>
                  <a:pt x="351129" y="291325"/>
                </a:lnTo>
                <a:lnTo>
                  <a:pt x="370446" y="285038"/>
                </a:lnTo>
                <a:lnTo>
                  <a:pt x="389928" y="279247"/>
                </a:lnTo>
                <a:lnTo>
                  <a:pt x="409346" y="273392"/>
                </a:lnTo>
                <a:lnTo>
                  <a:pt x="446722" y="259803"/>
                </a:lnTo>
                <a:lnTo>
                  <a:pt x="490258" y="239445"/>
                </a:lnTo>
                <a:lnTo>
                  <a:pt x="517918" y="225463"/>
                </a:lnTo>
                <a:lnTo>
                  <a:pt x="531583" y="218935"/>
                </a:lnTo>
                <a:lnTo>
                  <a:pt x="545388" y="212572"/>
                </a:lnTo>
                <a:lnTo>
                  <a:pt x="559130" y="206133"/>
                </a:lnTo>
                <a:lnTo>
                  <a:pt x="567804" y="199910"/>
                </a:lnTo>
                <a:lnTo>
                  <a:pt x="573557" y="191287"/>
                </a:lnTo>
                <a:lnTo>
                  <a:pt x="575665" y="181356"/>
                </a:lnTo>
                <a:close/>
              </a:path>
              <a:path w="720725" h="836295">
                <a:moveTo>
                  <a:pt x="632841" y="248424"/>
                </a:moveTo>
                <a:lnTo>
                  <a:pt x="600532" y="225094"/>
                </a:lnTo>
                <a:lnTo>
                  <a:pt x="594194" y="225894"/>
                </a:lnTo>
                <a:lnTo>
                  <a:pt x="589902" y="229285"/>
                </a:lnTo>
                <a:lnTo>
                  <a:pt x="584923" y="231813"/>
                </a:lnTo>
                <a:lnTo>
                  <a:pt x="579081" y="235013"/>
                </a:lnTo>
                <a:lnTo>
                  <a:pt x="564959" y="246278"/>
                </a:lnTo>
                <a:lnTo>
                  <a:pt x="562546" y="248246"/>
                </a:lnTo>
                <a:lnTo>
                  <a:pt x="550710" y="258533"/>
                </a:lnTo>
                <a:lnTo>
                  <a:pt x="544499" y="263639"/>
                </a:lnTo>
                <a:lnTo>
                  <a:pt x="537603" y="269621"/>
                </a:lnTo>
                <a:lnTo>
                  <a:pt x="529272" y="276161"/>
                </a:lnTo>
                <a:lnTo>
                  <a:pt x="521373" y="282054"/>
                </a:lnTo>
                <a:lnTo>
                  <a:pt x="513537" y="288023"/>
                </a:lnTo>
                <a:lnTo>
                  <a:pt x="470039" y="322859"/>
                </a:lnTo>
                <a:lnTo>
                  <a:pt x="427431" y="359829"/>
                </a:lnTo>
                <a:lnTo>
                  <a:pt x="413397" y="371995"/>
                </a:lnTo>
                <a:lnTo>
                  <a:pt x="399275" y="383578"/>
                </a:lnTo>
                <a:lnTo>
                  <a:pt x="390245" y="390690"/>
                </a:lnTo>
                <a:lnTo>
                  <a:pt x="367969" y="408393"/>
                </a:lnTo>
                <a:lnTo>
                  <a:pt x="352386" y="421081"/>
                </a:lnTo>
                <a:lnTo>
                  <a:pt x="337172" y="433870"/>
                </a:lnTo>
                <a:lnTo>
                  <a:pt x="322821" y="445731"/>
                </a:lnTo>
                <a:lnTo>
                  <a:pt x="314655" y="452335"/>
                </a:lnTo>
                <a:lnTo>
                  <a:pt x="305333" y="459803"/>
                </a:lnTo>
                <a:lnTo>
                  <a:pt x="289458" y="472808"/>
                </a:lnTo>
                <a:lnTo>
                  <a:pt x="257987" y="500532"/>
                </a:lnTo>
                <a:lnTo>
                  <a:pt x="227342" y="529729"/>
                </a:lnTo>
                <a:lnTo>
                  <a:pt x="196481" y="561746"/>
                </a:lnTo>
                <a:lnTo>
                  <a:pt x="168452" y="597090"/>
                </a:lnTo>
                <a:lnTo>
                  <a:pt x="150063" y="630669"/>
                </a:lnTo>
                <a:lnTo>
                  <a:pt x="148336" y="645274"/>
                </a:lnTo>
                <a:lnTo>
                  <a:pt x="149313" y="650074"/>
                </a:lnTo>
                <a:lnTo>
                  <a:pt x="151841" y="655053"/>
                </a:lnTo>
                <a:lnTo>
                  <a:pt x="154559" y="658495"/>
                </a:lnTo>
                <a:lnTo>
                  <a:pt x="157759" y="664324"/>
                </a:lnTo>
                <a:lnTo>
                  <a:pt x="161328" y="667092"/>
                </a:lnTo>
                <a:lnTo>
                  <a:pt x="165760" y="669175"/>
                </a:lnTo>
                <a:lnTo>
                  <a:pt x="170865" y="672122"/>
                </a:lnTo>
                <a:lnTo>
                  <a:pt x="177876" y="672185"/>
                </a:lnTo>
                <a:lnTo>
                  <a:pt x="190538" y="670572"/>
                </a:lnTo>
                <a:lnTo>
                  <a:pt x="196380" y="667359"/>
                </a:lnTo>
                <a:lnTo>
                  <a:pt x="202895" y="665022"/>
                </a:lnTo>
                <a:lnTo>
                  <a:pt x="211124" y="661327"/>
                </a:lnTo>
                <a:lnTo>
                  <a:pt x="217830" y="657440"/>
                </a:lnTo>
                <a:lnTo>
                  <a:pt x="224701" y="652030"/>
                </a:lnTo>
                <a:lnTo>
                  <a:pt x="240944" y="641070"/>
                </a:lnTo>
                <a:lnTo>
                  <a:pt x="272326" y="618439"/>
                </a:lnTo>
                <a:lnTo>
                  <a:pt x="304063" y="593547"/>
                </a:lnTo>
                <a:lnTo>
                  <a:pt x="319811" y="579920"/>
                </a:lnTo>
                <a:lnTo>
                  <a:pt x="328091" y="573163"/>
                </a:lnTo>
                <a:lnTo>
                  <a:pt x="336257" y="566102"/>
                </a:lnTo>
                <a:lnTo>
                  <a:pt x="344474" y="558736"/>
                </a:lnTo>
                <a:lnTo>
                  <a:pt x="351840" y="552043"/>
                </a:lnTo>
                <a:lnTo>
                  <a:pt x="360705" y="544106"/>
                </a:lnTo>
                <a:lnTo>
                  <a:pt x="413969" y="496023"/>
                </a:lnTo>
                <a:lnTo>
                  <a:pt x="447395" y="463257"/>
                </a:lnTo>
                <a:lnTo>
                  <a:pt x="480301" y="429856"/>
                </a:lnTo>
                <a:lnTo>
                  <a:pt x="489064" y="421093"/>
                </a:lnTo>
                <a:lnTo>
                  <a:pt x="506488" y="404139"/>
                </a:lnTo>
                <a:lnTo>
                  <a:pt x="514756" y="395757"/>
                </a:lnTo>
                <a:lnTo>
                  <a:pt x="522262" y="387756"/>
                </a:lnTo>
                <a:lnTo>
                  <a:pt x="537591" y="371500"/>
                </a:lnTo>
                <a:lnTo>
                  <a:pt x="545096" y="363499"/>
                </a:lnTo>
                <a:lnTo>
                  <a:pt x="557237" y="351028"/>
                </a:lnTo>
                <a:lnTo>
                  <a:pt x="581583" y="326656"/>
                </a:lnTo>
                <a:lnTo>
                  <a:pt x="594220" y="313791"/>
                </a:lnTo>
                <a:lnTo>
                  <a:pt x="623341" y="282384"/>
                </a:lnTo>
                <a:lnTo>
                  <a:pt x="624751" y="277088"/>
                </a:lnTo>
                <a:lnTo>
                  <a:pt x="624624" y="271614"/>
                </a:lnTo>
                <a:lnTo>
                  <a:pt x="625487" y="270941"/>
                </a:lnTo>
                <a:lnTo>
                  <a:pt x="624801" y="270078"/>
                </a:lnTo>
                <a:lnTo>
                  <a:pt x="627392" y="268046"/>
                </a:lnTo>
                <a:lnTo>
                  <a:pt x="627570" y="266509"/>
                </a:lnTo>
                <a:lnTo>
                  <a:pt x="628434" y="265836"/>
                </a:lnTo>
                <a:lnTo>
                  <a:pt x="630339" y="262940"/>
                </a:lnTo>
                <a:lnTo>
                  <a:pt x="630694" y="259867"/>
                </a:lnTo>
                <a:lnTo>
                  <a:pt x="631926" y="256120"/>
                </a:lnTo>
                <a:lnTo>
                  <a:pt x="632841" y="248424"/>
                </a:lnTo>
                <a:close/>
              </a:path>
              <a:path w="720725" h="836295">
                <a:moveTo>
                  <a:pt x="661631" y="317728"/>
                </a:moveTo>
                <a:lnTo>
                  <a:pt x="661200" y="318071"/>
                </a:lnTo>
                <a:lnTo>
                  <a:pt x="661136" y="318579"/>
                </a:lnTo>
                <a:lnTo>
                  <a:pt x="661631" y="317728"/>
                </a:lnTo>
                <a:close/>
              </a:path>
              <a:path w="720725" h="836295">
                <a:moveTo>
                  <a:pt x="720483" y="324345"/>
                </a:moveTo>
                <a:lnTo>
                  <a:pt x="696772" y="294233"/>
                </a:lnTo>
                <a:lnTo>
                  <a:pt x="692162" y="293687"/>
                </a:lnTo>
                <a:lnTo>
                  <a:pt x="687362" y="294678"/>
                </a:lnTo>
                <a:lnTo>
                  <a:pt x="683247" y="296519"/>
                </a:lnTo>
                <a:lnTo>
                  <a:pt x="677595" y="298183"/>
                </a:lnTo>
                <a:lnTo>
                  <a:pt x="671753" y="301396"/>
                </a:lnTo>
                <a:lnTo>
                  <a:pt x="665861" y="311607"/>
                </a:lnTo>
                <a:lnTo>
                  <a:pt x="663105" y="315175"/>
                </a:lnTo>
                <a:lnTo>
                  <a:pt x="661924" y="317220"/>
                </a:lnTo>
                <a:lnTo>
                  <a:pt x="661631" y="317728"/>
                </a:lnTo>
                <a:lnTo>
                  <a:pt x="662063" y="317385"/>
                </a:lnTo>
                <a:lnTo>
                  <a:pt x="661022" y="319582"/>
                </a:lnTo>
                <a:lnTo>
                  <a:pt x="661136" y="318579"/>
                </a:lnTo>
                <a:lnTo>
                  <a:pt x="660158" y="320281"/>
                </a:lnTo>
                <a:lnTo>
                  <a:pt x="660996" y="319620"/>
                </a:lnTo>
                <a:lnTo>
                  <a:pt x="659968" y="321818"/>
                </a:lnTo>
                <a:lnTo>
                  <a:pt x="659345" y="322783"/>
                </a:lnTo>
                <a:lnTo>
                  <a:pt x="658075" y="324713"/>
                </a:lnTo>
                <a:lnTo>
                  <a:pt x="655980" y="329145"/>
                </a:lnTo>
                <a:lnTo>
                  <a:pt x="659790" y="323354"/>
                </a:lnTo>
                <a:lnTo>
                  <a:pt x="655485" y="331152"/>
                </a:lnTo>
                <a:lnTo>
                  <a:pt x="647103" y="347065"/>
                </a:lnTo>
                <a:lnTo>
                  <a:pt x="642797" y="354850"/>
                </a:lnTo>
                <a:lnTo>
                  <a:pt x="642607" y="356387"/>
                </a:lnTo>
                <a:lnTo>
                  <a:pt x="640892" y="357746"/>
                </a:lnTo>
                <a:lnTo>
                  <a:pt x="640715" y="359283"/>
                </a:lnTo>
                <a:lnTo>
                  <a:pt x="641565" y="358609"/>
                </a:lnTo>
                <a:lnTo>
                  <a:pt x="638619" y="363715"/>
                </a:lnTo>
                <a:lnTo>
                  <a:pt x="636358" y="369684"/>
                </a:lnTo>
                <a:lnTo>
                  <a:pt x="634390" y="373087"/>
                </a:lnTo>
                <a:lnTo>
                  <a:pt x="634453" y="372567"/>
                </a:lnTo>
                <a:lnTo>
                  <a:pt x="633412" y="374789"/>
                </a:lnTo>
                <a:lnTo>
                  <a:pt x="631507" y="377685"/>
                </a:lnTo>
                <a:lnTo>
                  <a:pt x="630466" y="379895"/>
                </a:lnTo>
                <a:lnTo>
                  <a:pt x="615327" y="408063"/>
                </a:lnTo>
                <a:lnTo>
                  <a:pt x="588695" y="465696"/>
                </a:lnTo>
                <a:lnTo>
                  <a:pt x="574484" y="504342"/>
                </a:lnTo>
                <a:lnTo>
                  <a:pt x="565518" y="532765"/>
                </a:lnTo>
                <a:lnTo>
                  <a:pt x="562279" y="542188"/>
                </a:lnTo>
                <a:lnTo>
                  <a:pt x="554964" y="560666"/>
                </a:lnTo>
                <a:lnTo>
                  <a:pt x="551726" y="570103"/>
                </a:lnTo>
                <a:lnTo>
                  <a:pt x="547687" y="579551"/>
                </a:lnTo>
                <a:lnTo>
                  <a:pt x="543737" y="588924"/>
                </a:lnTo>
                <a:lnTo>
                  <a:pt x="539953" y="598182"/>
                </a:lnTo>
                <a:lnTo>
                  <a:pt x="536397" y="607250"/>
                </a:lnTo>
                <a:lnTo>
                  <a:pt x="532612" y="616737"/>
                </a:lnTo>
                <a:lnTo>
                  <a:pt x="529259" y="626287"/>
                </a:lnTo>
                <a:lnTo>
                  <a:pt x="526199" y="635863"/>
                </a:lnTo>
                <a:lnTo>
                  <a:pt x="523278" y="645452"/>
                </a:lnTo>
                <a:lnTo>
                  <a:pt x="519772" y="655320"/>
                </a:lnTo>
                <a:lnTo>
                  <a:pt x="512813" y="674458"/>
                </a:lnTo>
                <a:lnTo>
                  <a:pt x="509308" y="684326"/>
                </a:lnTo>
                <a:lnTo>
                  <a:pt x="506272" y="694016"/>
                </a:lnTo>
                <a:lnTo>
                  <a:pt x="502996" y="703745"/>
                </a:lnTo>
                <a:lnTo>
                  <a:pt x="499605" y="713320"/>
                </a:lnTo>
                <a:lnTo>
                  <a:pt x="496189" y="722528"/>
                </a:lnTo>
                <a:lnTo>
                  <a:pt x="492810" y="731481"/>
                </a:lnTo>
                <a:lnTo>
                  <a:pt x="489572" y="740448"/>
                </a:lnTo>
                <a:lnTo>
                  <a:pt x="486689" y="749261"/>
                </a:lnTo>
                <a:lnTo>
                  <a:pt x="484124" y="758507"/>
                </a:lnTo>
                <a:lnTo>
                  <a:pt x="482257" y="764387"/>
                </a:lnTo>
                <a:lnTo>
                  <a:pt x="480428" y="770636"/>
                </a:lnTo>
                <a:lnTo>
                  <a:pt x="478739" y="777049"/>
                </a:lnTo>
                <a:lnTo>
                  <a:pt x="477253" y="783412"/>
                </a:lnTo>
                <a:lnTo>
                  <a:pt x="476897" y="786498"/>
                </a:lnTo>
                <a:lnTo>
                  <a:pt x="475665" y="790244"/>
                </a:lnTo>
                <a:lnTo>
                  <a:pt x="475297" y="793318"/>
                </a:lnTo>
                <a:lnTo>
                  <a:pt x="473900" y="798614"/>
                </a:lnTo>
                <a:lnTo>
                  <a:pt x="474700" y="804938"/>
                </a:lnTo>
                <a:lnTo>
                  <a:pt x="474954" y="815886"/>
                </a:lnTo>
                <a:lnTo>
                  <a:pt x="477481" y="820864"/>
                </a:lnTo>
                <a:lnTo>
                  <a:pt x="481545" y="826020"/>
                </a:lnTo>
                <a:lnTo>
                  <a:pt x="478967" y="828052"/>
                </a:lnTo>
                <a:lnTo>
                  <a:pt x="481177" y="829094"/>
                </a:lnTo>
                <a:lnTo>
                  <a:pt x="482536" y="830821"/>
                </a:lnTo>
                <a:lnTo>
                  <a:pt x="489153" y="834237"/>
                </a:lnTo>
                <a:lnTo>
                  <a:pt x="495960" y="835926"/>
                </a:lnTo>
                <a:lnTo>
                  <a:pt x="502983" y="835888"/>
                </a:lnTo>
                <a:lnTo>
                  <a:pt x="510209" y="834110"/>
                </a:lnTo>
                <a:lnTo>
                  <a:pt x="538899" y="801763"/>
                </a:lnTo>
                <a:lnTo>
                  <a:pt x="543687" y="794385"/>
                </a:lnTo>
                <a:lnTo>
                  <a:pt x="548525" y="787222"/>
                </a:lnTo>
                <a:lnTo>
                  <a:pt x="559003" y="770331"/>
                </a:lnTo>
                <a:lnTo>
                  <a:pt x="568833" y="753287"/>
                </a:lnTo>
                <a:lnTo>
                  <a:pt x="577964" y="736015"/>
                </a:lnTo>
                <a:lnTo>
                  <a:pt x="586320" y="718439"/>
                </a:lnTo>
                <a:lnTo>
                  <a:pt x="594652" y="701141"/>
                </a:lnTo>
                <a:lnTo>
                  <a:pt x="610298" y="665264"/>
                </a:lnTo>
                <a:lnTo>
                  <a:pt x="626960" y="620242"/>
                </a:lnTo>
                <a:lnTo>
                  <a:pt x="630237" y="611403"/>
                </a:lnTo>
                <a:lnTo>
                  <a:pt x="633742" y="602589"/>
                </a:lnTo>
                <a:lnTo>
                  <a:pt x="641007" y="585279"/>
                </a:lnTo>
                <a:lnTo>
                  <a:pt x="651992" y="557796"/>
                </a:lnTo>
                <a:lnTo>
                  <a:pt x="666699" y="519684"/>
                </a:lnTo>
                <a:lnTo>
                  <a:pt x="679843" y="481838"/>
                </a:lnTo>
                <a:lnTo>
                  <a:pt x="690460" y="444284"/>
                </a:lnTo>
                <a:lnTo>
                  <a:pt x="695261" y="425018"/>
                </a:lnTo>
                <a:lnTo>
                  <a:pt x="698563" y="413016"/>
                </a:lnTo>
                <a:lnTo>
                  <a:pt x="712076" y="363689"/>
                </a:lnTo>
                <a:lnTo>
                  <a:pt x="718058" y="337502"/>
                </a:lnTo>
                <a:lnTo>
                  <a:pt x="720483" y="324345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14514" y="428592"/>
            <a:ext cx="67476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Информация</a:t>
            </a:r>
            <a:endParaRPr sz="7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002" y="1928790"/>
            <a:ext cx="10095865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spcBef>
                <a:spcPts val="100"/>
              </a:spcBef>
              <a:tabLst>
                <a:tab pos="984885" algn="l"/>
                <a:tab pos="1159510" algn="l"/>
                <a:tab pos="1322070" algn="l"/>
                <a:tab pos="2610485" algn="l"/>
                <a:tab pos="2736215" algn="l"/>
                <a:tab pos="3129915" algn="l"/>
                <a:tab pos="3208020" algn="l"/>
                <a:tab pos="3590290" algn="l"/>
                <a:tab pos="3744595" algn="l"/>
                <a:tab pos="4109085" algn="l"/>
                <a:tab pos="4190365" algn="l"/>
                <a:tab pos="4836795" algn="l"/>
                <a:tab pos="5518785" algn="l"/>
                <a:tab pos="6103620" algn="l"/>
                <a:tab pos="6362700" algn="l"/>
                <a:tab pos="6428105" algn="l"/>
                <a:tab pos="6878955" algn="l"/>
                <a:tab pos="9237980" algn="l"/>
                <a:tab pos="9321165" algn="l"/>
              </a:tabLst>
            </a:pPr>
            <a:r>
              <a:rPr lang="ru-RU" sz="4200" b="1" spc="550" dirty="0" smtClean="0">
                <a:latin typeface="Palatino Linotype" pitchFamily="18" charset="0"/>
                <a:cs typeface="Tahoma"/>
              </a:rPr>
              <a:t>(от</a:t>
            </a:r>
            <a:r>
              <a:rPr lang="ru-RU" sz="4200" b="1" spc="550" dirty="0">
                <a:latin typeface="Palatino Linotype" pitchFamily="18" charset="0"/>
                <a:cs typeface="Tahoma"/>
              </a:rPr>
              <a:t> </a:t>
            </a:r>
            <a:r>
              <a:rPr lang="ru-RU" sz="4200" b="1" spc="550" dirty="0" smtClean="0">
                <a:latin typeface="Palatino Linotype" pitchFamily="18" charset="0"/>
                <a:cs typeface="Tahoma"/>
              </a:rPr>
              <a:t>лат. </a:t>
            </a:r>
            <a:r>
              <a:rPr lang="en-US" sz="4200" b="1" spc="550" dirty="0" smtClean="0">
                <a:latin typeface="Palatino Linotype" pitchFamily="18" charset="0"/>
                <a:cs typeface="Tahoma"/>
              </a:rPr>
              <a:t>informatio</a:t>
            </a:r>
            <a:r>
              <a:rPr lang="ru-RU" sz="4200" b="1" spc="565" dirty="0" smtClean="0">
                <a:latin typeface="Palatino Linotype" pitchFamily="18" charset="0"/>
                <a:cs typeface="Tahoma"/>
              </a:rPr>
              <a:t> – ознакомление</a:t>
            </a:r>
            <a:r>
              <a:rPr lang="ru-RU" sz="4200" b="1" spc="730" dirty="0" smtClean="0">
                <a:latin typeface="Palatino Linotype" pitchFamily="18" charset="0"/>
                <a:cs typeface="Tahoma"/>
              </a:rPr>
              <a:t>, разъяснение) – это любые сведения</a:t>
            </a:r>
            <a:r>
              <a:rPr lang="ru-RU" sz="4200" b="1" spc="685" dirty="0" smtClean="0">
                <a:latin typeface="Palatino Linotype" pitchFamily="18" charset="0"/>
                <a:cs typeface="Tahoma"/>
              </a:rPr>
              <a:t>, знания об объектах</a:t>
            </a:r>
            <a:r>
              <a:rPr lang="ru-RU" sz="4200" b="1" spc="790" dirty="0">
                <a:latin typeface="Palatino Linotype" pitchFamily="18" charset="0"/>
                <a:cs typeface="Tahoma"/>
              </a:rPr>
              <a:t> </a:t>
            </a:r>
            <a:r>
              <a:rPr lang="ru-RU" sz="4200" b="1" spc="790" dirty="0" smtClean="0">
                <a:latin typeface="Palatino Linotype" pitchFamily="18" charset="0"/>
                <a:cs typeface="Tahoma"/>
              </a:rPr>
              <a:t>и явлениях окружающей среды</a:t>
            </a:r>
            <a:r>
              <a:rPr lang="ru-RU" sz="4200" b="1" spc="190" dirty="0" smtClean="0">
                <a:latin typeface="Palatino Linotype" pitchFamily="18" charset="0"/>
                <a:cs typeface="Tahoma"/>
              </a:rPr>
              <a:t>, независимо от формы</a:t>
            </a:r>
            <a:r>
              <a:rPr lang="ru-RU" sz="4200" b="1" spc="620" dirty="0">
                <a:latin typeface="Palatino Linotype" pitchFamily="18" charset="0"/>
                <a:cs typeface="Tahoma"/>
              </a:rPr>
              <a:t> </a:t>
            </a:r>
            <a:r>
              <a:rPr lang="ru-RU" sz="4200" b="1" spc="620" dirty="0" smtClean="0">
                <a:latin typeface="Palatino Linotype" pitchFamily="18" charset="0"/>
                <a:cs typeface="Tahoma"/>
              </a:rPr>
              <a:t>их представления</a:t>
            </a:r>
            <a:r>
              <a:rPr lang="ru-RU" sz="4200" b="1" spc="715" dirty="0" smtClean="0">
                <a:latin typeface="Palatino Linotype" pitchFamily="18" charset="0"/>
                <a:cs typeface="Tahoma"/>
              </a:rPr>
              <a:t>, воспринимаемые с помощью органов чувств</a:t>
            </a:r>
            <a:endParaRPr sz="4200" b="1">
              <a:latin typeface="Palatino Linotype" pitchFamily="18" charset="0"/>
              <a:cs typeface="Tahom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2878" y="1857352"/>
            <a:ext cx="17073617" cy="8429648"/>
            <a:chOff x="-1" y="1030984"/>
            <a:chExt cx="18288000" cy="9256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5174" y="1030984"/>
              <a:ext cx="10962359" cy="64020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4105992"/>
              <a:ext cx="18288000" cy="618100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343715" y="1531414"/>
            <a:ext cx="916940" cy="1065530"/>
            <a:chOff x="2343715" y="1531414"/>
            <a:chExt cx="916940" cy="1065530"/>
          </a:xfrm>
        </p:grpSpPr>
        <p:sp>
          <p:nvSpPr>
            <p:cNvPr id="8" name="object 8"/>
            <p:cNvSpPr/>
            <p:nvPr/>
          </p:nvSpPr>
          <p:spPr>
            <a:xfrm>
              <a:off x="2343708" y="1531416"/>
              <a:ext cx="916940" cy="1065530"/>
            </a:xfrm>
            <a:custGeom>
              <a:avLst/>
              <a:gdLst/>
              <a:ahLst/>
              <a:cxnLst/>
              <a:rect l="l" t="t" r="r" b="b"/>
              <a:pathLst>
                <a:path w="916939" h="1065530">
                  <a:moveTo>
                    <a:pt x="264883" y="162318"/>
                  </a:moveTo>
                  <a:lnTo>
                    <a:pt x="264845" y="148437"/>
                  </a:lnTo>
                  <a:lnTo>
                    <a:pt x="258305" y="135851"/>
                  </a:lnTo>
                  <a:lnTo>
                    <a:pt x="246697" y="128384"/>
                  </a:lnTo>
                  <a:lnTo>
                    <a:pt x="206933" y="112776"/>
                  </a:lnTo>
                  <a:lnTo>
                    <a:pt x="172491" y="88874"/>
                  </a:lnTo>
                  <a:lnTo>
                    <a:pt x="144907" y="57429"/>
                  </a:lnTo>
                  <a:lnTo>
                    <a:pt x="125717" y="19189"/>
                  </a:lnTo>
                  <a:lnTo>
                    <a:pt x="111848" y="2540"/>
                  </a:lnTo>
                  <a:lnTo>
                    <a:pt x="92900" y="0"/>
                  </a:lnTo>
                  <a:lnTo>
                    <a:pt x="77177" y="10045"/>
                  </a:lnTo>
                  <a:lnTo>
                    <a:pt x="73037" y="31165"/>
                  </a:lnTo>
                  <a:lnTo>
                    <a:pt x="74015" y="75463"/>
                  </a:lnTo>
                  <a:lnTo>
                    <a:pt x="62725" y="116916"/>
                  </a:lnTo>
                  <a:lnTo>
                    <a:pt x="40462" y="153784"/>
                  </a:lnTo>
                  <a:lnTo>
                    <a:pt x="8547" y="184315"/>
                  </a:lnTo>
                  <a:lnTo>
                    <a:pt x="0" y="197548"/>
                  </a:lnTo>
                  <a:lnTo>
                    <a:pt x="1803" y="212750"/>
                  </a:lnTo>
                  <a:lnTo>
                    <a:pt x="11264" y="225412"/>
                  </a:lnTo>
                  <a:lnTo>
                    <a:pt x="25692" y="231013"/>
                  </a:lnTo>
                  <a:lnTo>
                    <a:pt x="47002" y="233629"/>
                  </a:lnTo>
                  <a:lnTo>
                    <a:pt x="66865" y="239560"/>
                  </a:lnTo>
                  <a:lnTo>
                    <a:pt x="103670" y="260057"/>
                  </a:lnTo>
                  <a:lnTo>
                    <a:pt x="128574" y="289941"/>
                  </a:lnTo>
                  <a:lnTo>
                    <a:pt x="144437" y="325437"/>
                  </a:lnTo>
                  <a:lnTo>
                    <a:pt x="157327" y="342544"/>
                  </a:lnTo>
                  <a:lnTo>
                    <a:pt x="176288" y="344830"/>
                  </a:lnTo>
                  <a:lnTo>
                    <a:pt x="192493" y="334429"/>
                  </a:lnTo>
                  <a:lnTo>
                    <a:pt x="197104" y="313461"/>
                  </a:lnTo>
                  <a:lnTo>
                    <a:pt x="196265" y="272542"/>
                  </a:lnTo>
                  <a:lnTo>
                    <a:pt x="206730" y="234797"/>
                  </a:lnTo>
                  <a:lnTo>
                    <a:pt x="227355" y="201460"/>
                  </a:lnTo>
                  <a:lnTo>
                    <a:pt x="256997" y="173710"/>
                  </a:lnTo>
                  <a:lnTo>
                    <a:pt x="264883" y="162318"/>
                  </a:lnTo>
                  <a:close/>
                </a:path>
                <a:path w="916939" h="1065530">
                  <a:moveTo>
                    <a:pt x="472770" y="805421"/>
                  </a:moveTo>
                  <a:lnTo>
                    <a:pt x="472719" y="791489"/>
                  </a:lnTo>
                  <a:lnTo>
                    <a:pt x="466178" y="778954"/>
                  </a:lnTo>
                  <a:lnTo>
                    <a:pt x="454596" y="771613"/>
                  </a:lnTo>
                  <a:lnTo>
                    <a:pt x="404825" y="753427"/>
                  </a:lnTo>
                  <a:lnTo>
                    <a:pt x="360235" y="726706"/>
                  </a:lnTo>
                  <a:lnTo>
                    <a:pt x="321906" y="692162"/>
                  </a:lnTo>
                  <a:lnTo>
                    <a:pt x="290944" y="650468"/>
                  </a:lnTo>
                  <a:lnTo>
                    <a:pt x="268401" y="602361"/>
                  </a:lnTo>
                  <a:lnTo>
                    <a:pt x="254546" y="585724"/>
                  </a:lnTo>
                  <a:lnTo>
                    <a:pt x="235585" y="583171"/>
                  </a:lnTo>
                  <a:lnTo>
                    <a:pt x="219875" y="593217"/>
                  </a:lnTo>
                  <a:lnTo>
                    <a:pt x="215734" y="614337"/>
                  </a:lnTo>
                  <a:lnTo>
                    <a:pt x="218986" y="660146"/>
                  </a:lnTo>
                  <a:lnTo>
                    <a:pt x="213690" y="704519"/>
                  </a:lnTo>
                  <a:lnTo>
                    <a:pt x="200367" y="746633"/>
                  </a:lnTo>
                  <a:lnTo>
                    <a:pt x="179552" y="785622"/>
                  </a:lnTo>
                  <a:lnTo>
                    <a:pt x="151752" y="820674"/>
                  </a:lnTo>
                  <a:lnTo>
                    <a:pt x="117513" y="850925"/>
                  </a:lnTo>
                  <a:lnTo>
                    <a:pt x="108966" y="864158"/>
                  </a:lnTo>
                  <a:lnTo>
                    <a:pt x="110769" y="879360"/>
                  </a:lnTo>
                  <a:lnTo>
                    <a:pt x="120230" y="892009"/>
                  </a:lnTo>
                  <a:lnTo>
                    <a:pt x="134658" y="897623"/>
                  </a:lnTo>
                  <a:lnTo>
                    <a:pt x="167995" y="901776"/>
                  </a:lnTo>
                  <a:lnTo>
                    <a:pt x="199161" y="911085"/>
                  </a:lnTo>
                  <a:lnTo>
                    <a:pt x="256921" y="943127"/>
                  </a:lnTo>
                  <a:lnTo>
                    <a:pt x="295871" y="990066"/>
                  </a:lnTo>
                  <a:lnTo>
                    <a:pt x="320776" y="1045756"/>
                  </a:lnTo>
                  <a:lnTo>
                    <a:pt x="333667" y="1062863"/>
                  </a:lnTo>
                  <a:lnTo>
                    <a:pt x="352628" y="1065149"/>
                  </a:lnTo>
                  <a:lnTo>
                    <a:pt x="368833" y="1054747"/>
                  </a:lnTo>
                  <a:lnTo>
                    <a:pt x="373456" y="1033780"/>
                  </a:lnTo>
                  <a:lnTo>
                    <a:pt x="370814" y="982967"/>
                  </a:lnTo>
                  <a:lnTo>
                    <a:pt x="379412" y="934783"/>
                  </a:lnTo>
                  <a:lnTo>
                    <a:pt x="398487" y="890320"/>
                  </a:lnTo>
                  <a:lnTo>
                    <a:pt x="427240" y="850671"/>
                  </a:lnTo>
                  <a:lnTo>
                    <a:pt x="464908" y="816927"/>
                  </a:lnTo>
                  <a:lnTo>
                    <a:pt x="472770" y="805421"/>
                  </a:lnTo>
                  <a:close/>
                </a:path>
                <a:path w="916939" h="1065530">
                  <a:moveTo>
                    <a:pt x="916470" y="311061"/>
                  </a:moveTo>
                  <a:lnTo>
                    <a:pt x="916381" y="292506"/>
                  </a:lnTo>
                  <a:lnTo>
                    <a:pt x="907681" y="275755"/>
                  </a:lnTo>
                  <a:lnTo>
                    <a:pt x="892251" y="265849"/>
                  </a:lnTo>
                  <a:lnTo>
                    <a:pt x="843470" y="249478"/>
                  </a:lnTo>
                  <a:lnTo>
                    <a:pt x="798068" y="227088"/>
                  </a:lnTo>
                  <a:lnTo>
                    <a:pt x="756589" y="198996"/>
                  </a:lnTo>
                  <a:lnTo>
                    <a:pt x="719543" y="165569"/>
                  </a:lnTo>
                  <a:lnTo>
                    <a:pt x="687476" y="127139"/>
                  </a:lnTo>
                  <a:lnTo>
                    <a:pt x="660933" y="84048"/>
                  </a:lnTo>
                  <a:lnTo>
                    <a:pt x="640410" y="36639"/>
                  </a:lnTo>
                  <a:lnTo>
                    <a:pt x="621944" y="14414"/>
                  </a:lnTo>
                  <a:lnTo>
                    <a:pt x="596722" y="10998"/>
                  </a:lnTo>
                  <a:lnTo>
                    <a:pt x="575779" y="24396"/>
                  </a:lnTo>
                  <a:lnTo>
                    <a:pt x="570179" y="52616"/>
                  </a:lnTo>
                  <a:lnTo>
                    <a:pt x="574725" y="108369"/>
                  </a:lnTo>
                  <a:lnTo>
                    <a:pt x="569912" y="162674"/>
                  </a:lnTo>
                  <a:lnTo>
                    <a:pt x="556221" y="214693"/>
                  </a:lnTo>
                  <a:lnTo>
                    <a:pt x="534149" y="263601"/>
                  </a:lnTo>
                  <a:lnTo>
                    <a:pt x="502500" y="310553"/>
                  </a:lnTo>
                  <a:lnTo>
                    <a:pt x="460984" y="353923"/>
                  </a:lnTo>
                  <a:lnTo>
                    <a:pt x="437210" y="373100"/>
                  </a:lnTo>
                  <a:lnTo>
                    <a:pt x="425805" y="390753"/>
                  </a:lnTo>
                  <a:lnTo>
                    <a:pt x="428244" y="410972"/>
                  </a:lnTo>
                  <a:lnTo>
                    <a:pt x="440905" y="427812"/>
                  </a:lnTo>
                  <a:lnTo>
                    <a:pt x="460133" y="435343"/>
                  </a:lnTo>
                  <a:lnTo>
                    <a:pt x="505307" y="440880"/>
                  </a:lnTo>
                  <a:lnTo>
                    <a:pt x="547497" y="453390"/>
                  </a:lnTo>
                  <a:lnTo>
                    <a:pt x="587336" y="472224"/>
                  </a:lnTo>
                  <a:lnTo>
                    <a:pt x="625411" y="496697"/>
                  </a:lnTo>
                  <a:lnTo>
                    <a:pt x="654037" y="527583"/>
                  </a:lnTo>
                  <a:lnTo>
                    <a:pt x="678256" y="560374"/>
                  </a:lnTo>
                  <a:lnTo>
                    <a:pt x="697699" y="596150"/>
                  </a:lnTo>
                  <a:lnTo>
                    <a:pt x="712012" y="635977"/>
                  </a:lnTo>
                  <a:lnTo>
                    <a:pt x="729195" y="658825"/>
                  </a:lnTo>
                  <a:lnTo>
                    <a:pt x="754507" y="661898"/>
                  </a:lnTo>
                  <a:lnTo>
                    <a:pt x="776122" y="648030"/>
                  </a:lnTo>
                  <a:lnTo>
                    <a:pt x="782243" y="620014"/>
                  </a:lnTo>
                  <a:lnTo>
                    <a:pt x="778141" y="570572"/>
                  </a:lnTo>
                  <a:lnTo>
                    <a:pt x="781939" y="522744"/>
                  </a:lnTo>
                  <a:lnTo>
                    <a:pt x="793254" y="477062"/>
                  </a:lnTo>
                  <a:lnTo>
                    <a:pt x="811707" y="434047"/>
                  </a:lnTo>
                  <a:lnTo>
                    <a:pt x="836917" y="394246"/>
                  </a:lnTo>
                  <a:lnTo>
                    <a:pt x="868476" y="358165"/>
                  </a:lnTo>
                  <a:lnTo>
                    <a:pt x="906005" y="326351"/>
                  </a:lnTo>
                  <a:lnTo>
                    <a:pt x="916470" y="311061"/>
                  </a:lnTo>
                  <a:close/>
                </a:path>
              </a:pathLst>
            </a:custGeom>
            <a:solidFill>
              <a:srgbClr val="F7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73883" y="1565894"/>
              <a:ext cx="824230" cy="934085"/>
            </a:xfrm>
            <a:custGeom>
              <a:avLst/>
              <a:gdLst/>
              <a:ahLst/>
              <a:cxnLst/>
              <a:rect l="l" t="t" r="r" b="b"/>
              <a:pathLst>
                <a:path w="824230" h="934085">
                  <a:moveTo>
                    <a:pt x="534076" y="274132"/>
                  </a:moveTo>
                  <a:lnTo>
                    <a:pt x="566526" y="227894"/>
                  </a:lnTo>
                  <a:lnTo>
                    <a:pt x="583438" y="182924"/>
                  </a:lnTo>
                  <a:lnTo>
                    <a:pt x="592865" y="135836"/>
                  </a:lnTo>
                  <a:lnTo>
                    <a:pt x="595764" y="87468"/>
                  </a:lnTo>
                  <a:lnTo>
                    <a:pt x="593093" y="38661"/>
                  </a:lnTo>
                  <a:lnTo>
                    <a:pt x="589192" y="31991"/>
                  </a:lnTo>
                  <a:lnTo>
                    <a:pt x="582092" y="31128"/>
                  </a:lnTo>
                  <a:lnTo>
                    <a:pt x="575515" y="35163"/>
                  </a:lnTo>
                  <a:lnTo>
                    <a:pt x="573180" y="43187"/>
                  </a:lnTo>
                  <a:lnTo>
                    <a:pt x="575601" y="88781"/>
                  </a:lnTo>
                  <a:lnTo>
                    <a:pt x="572683" y="133905"/>
                  </a:lnTo>
                  <a:lnTo>
                    <a:pt x="563620" y="177813"/>
                  </a:lnTo>
                  <a:lnTo>
                    <a:pt x="547605" y="219763"/>
                  </a:lnTo>
                  <a:lnTo>
                    <a:pt x="523830" y="259008"/>
                  </a:lnTo>
                  <a:lnTo>
                    <a:pt x="522095" y="266653"/>
                  </a:lnTo>
                  <a:lnTo>
                    <a:pt x="526614" y="272371"/>
                  </a:lnTo>
                  <a:lnTo>
                    <a:pt x="534076" y="274132"/>
                  </a:lnTo>
                  <a:close/>
                </a:path>
                <a:path w="824230" h="934085">
                  <a:moveTo>
                    <a:pt x="489861" y="331482"/>
                  </a:moveTo>
                  <a:lnTo>
                    <a:pt x="493940" y="327632"/>
                  </a:lnTo>
                  <a:lnTo>
                    <a:pt x="500083" y="321964"/>
                  </a:lnTo>
                  <a:lnTo>
                    <a:pt x="505389" y="315587"/>
                  </a:lnTo>
                  <a:lnTo>
                    <a:pt x="513412" y="304320"/>
                  </a:lnTo>
                  <a:lnTo>
                    <a:pt x="511429" y="297576"/>
                  </a:lnTo>
                  <a:lnTo>
                    <a:pt x="502233" y="291797"/>
                  </a:lnTo>
                  <a:lnTo>
                    <a:pt x="496072" y="293422"/>
                  </a:lnTo>
                  <a:lnTo>
                    <a:pt x="492830" y="297981"/>
                  </a:lnTo>
                  <a:lnTo>
                    <a:pt x="488926" y="303590"/>
                  </a:lnTo>
                  <a:lnTo>
                    <a:pt x="484944" y="307868"/>
                  </a:lnTo>
                  <a:lnTo>
                    <a:pt x="479940" y="312603"/>
                  </a:lnTo>
                  <a:lnTo>
                    <a:pt x="475812" y="316239"/>
                  </a:lnTo>
                  <a:lnTo>
                    <a:pt x="475771" y="322994"/>
                  </a:lnTo>
                  <a:lnTo>
                    <a:pt x="479410" y="327113"/>
                  </a:lnTo>
                  <a:lnTo>
                    <a:pt x="483263" y="331184"/>
                  </a:lnTo>
                  <a:lnTo>
                    <a:pt x="489861" y="331482"/>
                  </a:lnTo>
                  <a:close/>
                </a:path>
                <a:path w="824230" h="934085">
                  <a:moveTo>
                    <a:pt x="726518" y="432578"/>
                  </a:moveTo>
                  <a:lnTo>
                    <a:pt x="731213" y="426363"/>
                  </a:lnTo>
                  <a:lnTo>
                    <a:pt x="744426" y="387418"/>
                  </a:lnTo>
                  <a:lnTo>
                    <a:pt x="763819" y="351978"/>
                  </a:lnTo>
                  <a:lnTo>
                    <a:pt x="789128" y="320464"/>
                  </a:lnTo>
                  <a:lnTo>
                    <a:pt x="820090" y="293292"/>
                  </a:lnTo>
                  <a:lnTo>
                    <a:pt x="823871" y="286552"/>
                  </a:lnTo>
                  <a:lnTo>
                    <a:pt x="821048" y="279921"/>
                  </a:lnTo>
                  <a:lnTo>
                    <a:pt x="814246" y="276219"/>
                  </a:lnTo>
                  <a:lnTo>
                    <a:pt x="806090" y="278263"/>
                  </a:lnTo>
                  <a:lnTo>
                    <a:pt x="773292" y="307204"/>
                  </a:lnTo>
                  <a:lnTo>
                    <a:pt x="746341" y="340971"/>
                  </a:lnTo>
                  <a:lnTo>
                    <a:pt x="725692" y="378871"/>
                  </a:lnTo>
                  <a:lnTo>
                    <a:pt x="711799" y="420209"/>
                  </a:lnTo>
                  <a:lnTo>
                    <a:pt x="713157" y="428286"/>
                  </a:lnTo>
                  <a:lnTo>
                    <a:pt x="719281" y="432814"/>
                  </a:lnTo>
                  <a:lnTo>
                    <a:pt x="726518" y="432578"/>
                  </a:lnTo>
                  <a:close/>
                </a:path>
                <a:path w="824230" h="934085">
                  <a:moveTo>
                    <a:pt x="717938" y="492786"/>
                  </a:moveTo>
                  <a:lnTo>
                    <a:pt x="721608" y="488129"/>
                  </a:lnTo>
                  <a:lnTo>
                    <a:pt x="722675" y="482490"/>
                  </a:lnTo>
                  <a:lnTo>
                    <a:pt x="723840" y="476155"/>
                  </a:lnTo>
                  <a:lnTo>
                    <a:pt x="724096" y="469352"/>
                  </a:lnTo>
                  <a:lnTo>
                    <a:pt x="723708" y="462695"/>
                  </a:lnTo>
                  <a:lnTo>
                    <a:pt x="723350" y="457155"/>
                  </a:lnTo>
                  <a:lnTo>
                    <a:pt x="719780" y="452346"/>
                  </a:lnTo>
                  <a:lnTo>
                    <a:pt x="708870" y="451903"/>
                  </a:lnTo>
                  <a:lnTo>
                    <a:pt x="702912" y="456405"/>
                  </a:lnTo>
                  <a:lnTo>
                    <a:pt x="703271" y="461944"/>
                  </a:lnTo>
                  <a:lnTo>
                    <a:pt x="703658" y="468601"/>
                  </a:lnTo>
                  <a:lnTo>
                    <a:pt x="703140" y="475239"/>
                  </a:lnTo>
                  <a:lnTo>
                    <a:pt x="702194" y="481974"/>
                  </a:lnTo>
                  <a:lnTo>
                    <a:pt x="701385" y="487330"/>
                  </a:lnTo>
                  <a:lnTo>
                    <a:pt x="707028" y="492342"/>
                  </a:lnTo>
                  <a:lnTo>
                    <a:pt x="717938" y="492786"/>
                  </a:lnTo>
                  <a:close/>
                </a:path>
                <a:path w="824230" h="934085">
                  <a:moveTo>
                    <a:pt x="194372" y="779434"/>
                  </a:moveTo>
                  <a:lnTo>
                    <a:pt x="220644" y="744693"/>
                  </a:lnTo>
                  <a:lnTo>
                    <a:pt x="232002" y="707989"/>
                  </a:lnTo>
                  <a:lnTo>
                    <a:pt x="236997" y="669485"/>
                  </a:lnTo>
                  <a:lnTo>
                    <a:pt x="237196" y="632640"/>
                  </a:lnTo>
                  <a:lnTo>
                    <a:pt x="233587" y="625120"/>
                  </a:lnTo>
                  <a:lnTo>
                    <a:pt x="226409" y="622332"/>
                  </a:lnTo>
                  <a:lnTo>
                    <a:pt x="219503" y="624457"/>
                  </a:lnTo>
                  <a:lnTo>
                    <a:pt x="216710" y="631675"/>
                  </a:lnTo>
                  <a:lnTo>
                    <a:pt x="216784" y="664183"/>
                  </a:lnTo>
                  <a:lnTo>
                    <a:pt x="213076" y="699278"/>
                  </a:lnTo>
                  <a:lnTo>
                    <a:pt x="203847" y="732931"/>
                  </a:lnTo>
                  <a:lnTo>
                    <a:pt x="187357" y="761109"/>
                  </a:lnTo>
                  <a:lnTo>
                    <a:pt x="184747" y="769101"/>
                  </a:lnTo>
                  <a:lnTo>
                    <a:pt x="187961" y="776149"/>
                  </a:lnTo>
                  <a:lnTo>
                    <a:pt x="194372" y="779434"/>
                  </a:lnTo>
                  <a:close/>
                </a:path>
                <a:path w="824230" h="934085">
                  <a:moveTo>
                    <a:pt x="160079" y="817449"/>
                  </a:moveTo>
                  <a:lnTo>
                    <a:pt x="164470" y="813977"/>
                  </a:lnTo>
                  <a:lnTo>
                    <a:pt x="166962" y="812062"/>
                  </a:lnTo>
                  <a:lnTo>
                    <a:pt x="169405" y="809933"/>
                  </a:lnTo>
                  <a:lnTo>
                    <a:pt x="171897" y="808017"/>
                  </a:lnTo>
                  <a:lnTo>
                    <a:pt x="176288" y="804546"/>
                  </a:lnTo>
                  <a:lnTo>
                    <a:pt x="175969" y="797199"/>
                  </a:lnTo>
                  <a:lnTo>
                    <a:pt x="172427" y="793507"/>
                  </a:lnTo>
                  <a:lnTo>
                    <a:pt x="168312" y="789271"/>
                  </a:lnTo>
                  <a:lnTo>
                    <a:pt x="162287" y="789516"/>
                  </a:lnTo>
                  <a:lnTo>
                    <a:pt x="157897" y="792988"/>
                  </a:lnTo>
                  <a:lnTo>
                    <a:pt x="155405" y="794903"/>
                  </a:lnTo>
                  <a:lnTo>
                    <a:pt x="152962" y="797032"/>
                  </a:lnTo>
                  <a:lnTo>
                    <a:pt x="150470" y="798948"/>
                  </a:lnTo>
                  <a:lnTo>
                    <a:pt x="146293" y="802370"/>
                  </a:lnTo>
                  <a:lnTo>
                    <a:pt x="146612" y="809718"/>
                  </a:lnTo>
                  <a:lnTo>
                    <a:pt x="149940" y="813458"/>
                  </a:lnTo>
                  <a:lnTo>
                    <a:pt x="154055" y="817694"/>
                  </a:lnTo>
                  <a:lnTo>
                    <a:pt x="160079" y="817449"/>
                  </a:lnTo>
                  <a:close/>
                </a:path>
                <a:path w="824230" h="934085">
                  <a:moveTo>
                    <a:pt x="329695" y="877380"/>
                  </a:moveTo>
                  <a:lnTo>
                    <a:pt x="334418" y="871128"/>
                  </a:lnTo>
                  <a:lnTo>
                    <a:pt x="342661" y="846050"/>
                  </a:lnTo>
                  <a:lnTo>
                    <a:pt x="354884" y="823335"/>
                  </a:lnTo>
                  <a:lnTo>
                    <a:pt x="370935" y="803164"/>
                  </a:lnTo>
                  <a:lnTo>
                    <a:pt x="390667" y="785719"/>
                  </a:lnTo>
                  <a:lnTo>
                    <a:pt x="394398" y="778896"/>
                  </a:lnTo>
                  <a:lnTo>
                    <a:pt x="391527" y="772287"/>
                  </a:lnTo>
                  <a:lnTo>
                    <a:pt x="384726" y="768637"/>
                  </a:lnTo>
                  <a:lnTo>
                    <a:pt x="376667" y="770690"/>
                  </a:lnTo>
                  <a:lnTo>
                    <a:pt x="355103" y="789936"/>
                  </a:lnTo>
                  <a:lnTo>
                    <a:pt x="337398" y="812414"/>
                  </a:lnTo>
                  <a:lnTo>
                    <a:pt x="323858" y="837614"/>
                  </a:lnTo>
                  <a:lnTo>
                    <a:pt x="314789" y="865022"/>
                  </a:lnTo>
                  <a:lnTo>
                    <a:pt x="316201" y="873182"/>
                  </a:lnTo>
                  <a:lnTo>
                    <a:pt x="322396" y="877683"/>
                  </a:lnTo>
                  <a:lnTo>
                    <a:pt x="329695" y="877380"/>
                  </a:lnTo>
                  <a:close/>
                </a:path>
                <a:path w="824230" h="934085">
                  <a:moveTo>
                    <a:pt x="310360" y="933706"/>
                  </a:moveTo>
                  <a:lnTo>
                    <a:pt x="315198" y="929233"/>
                  </a:lnTo>
                  <a:lnTo>
                    <a:pt x="315531" y="923761"/>
                  </a:lnTo>
                  <a:lnTo>
                    <a:pt x="315658" y="920360"/>
                  </a:lnTo>
                  <a:lnTo>
                    <a:pt x="315834" y="917172"/>
                  </a:lnTo>
                  <a:lnTo>
                    <a:pt x="315962" y="913771"/>
                  </a:lnTo>
                  <a:lnTo>
                    <a:pt x="316080" y="908347"/>
                  </a:lnTo>
                  <a:lnTo>
                    <a:pt x="311605" y="903519"/>
                  </a:lnTo>
                  <a:lnTo>
                    <a:pt x="306126" y="903191"/>
                  </a:lnTo>
                  <a:lnTo>
                    <a:pt x="300695" y="903076"/>
                  </a:lnTo>
                  <a:lnTo>
                    <a:pt x="295857" y="907548"/>
                  </a:lnTo>
                  <a:lnTo>
                    <a:pt x="295348" y="916208"/>
                  </a:lnTo>
                  <a:lnTo>
                    <a:pt x="295093" y="923011"/>
                  </a:lnTo>
                  <a:lnTo>
                    <a:pt x="294975" y="928434"/>
                  </a:lnTo>
                  <a:lnTo>
                    <a:pt x="299450" y="933263"/>
                  </a:lnTo>
                  <a:lnTo>
                    <a:pt x="304929" y="933591"/>
                  </a:lnTo>
                  <a:lnTo>
                    <a:pt x="310360" y="933706"/>
                  </a:lnTo>
                  <a:close/>
                </a:path>
                <a:path w="824230" h="934085">
                  <a:moveTo>
                    <a:pt x="147614" y="212748"/>
                  </a:moveTo>
                  <a:lnTo>
                    <a:pt x="152752" y="206655"/>
                  </a:lnTo>
                  <a:lnTo>
                    <a:pt x="158183" y="186678"/>
                  </a:lnTo>
                  <a:lnTo>
                    <a:pt x="165009" y="165225"/>
                  </a:lnTo>
                  <a:lnTo>
                    <a:pt x="175077" y="145774"/>
                  </a:lnTo>
                  <a:lnTo>
                    <a:pt x="190235" y="131807"/>
                  </a:lnTo>
                  <a:lnTo>
                    <a:pt x="195256" y="125449"/>
                  </a:lnTo>
                  <a:lnTo>
                    <a:pt x="194084" y="118032"/>
                  </a:lnTo>
                  <a:lnTo>
                    <a:pt x="188555" y="112997"/>
                  </a:lnTo>
                  <a:lnTo>
                    <a:pt x="180508" y="113783"/>
                  </a:lnTo>
                  <a:lnTo>
                    <a:pt x="161552" y="130156"/>
                  </a:lnTo>
                  <a:lnTo>
                    <a:pt x="148817" y="152070"/>
                  </a:lnTo>
                  <a:lnTo>
                    <a:pt x="140082" y="176533"/>
                  </a:lnTo>
                  <a:lnTo>
                    <a:pt x="133124" y="200549"/>
                  </a:lnTo>
                  <a:lnTo>
                    <a:pt x="134119" y="208550"/>
                  </a:lnTo>
                  <a:lnTo>
                    <a:pt x="140176" y="212998"/>
                  </a:lnTo>
                  <a:lnTo>
                    <a:pt x="147614" y="212748"/>
                  </a:lnTo>
                  <a:close/>
                </a:path>
                <a:path w="824230" h="934085">
                  <a:moveTo>
                    <a:pt x="144963" y="248671"/>
                  </a:moveTo>
                  <a:lnTo>
                    <a:pt x="148293" y="242518"/>
                  </a:lnTo>
                  <a:lnTo>
                    <a:pt x="144600" y="226270"/>
                  </a:lnTo>
                  <a:lnTo>
                    <a:pt x="139180" y="223230"/>
                  </a:lnTo>
                  <a:lnTo>
                    <a:pt x="133516" y="224068"/>
                  </a:lnTo>
                  <a:lnTo>
                    <a:pt x="127900" y="225120"/>
                  </a:lnTo>
                  <a:lnTo>
                    <a:pt x="124569" y="231273"/>
                  </a:lnTo>
                  <a:lnTo>
                    <a:pt x="128263" y="247521"/>
                  </a:lnTo>
                  <a:lnTo>
                    <a:pt x="133945" y="250726"/>
                  </a:lnTo>
                  <a:lnTo>
                    <a:pt x="144963" y="248671"/>
                  </a:lnTo>
                  <a:close/>
                </a:path>
                <a:path w="824230" h="934085">
                  <a:moveTo>
                    <a:pt x="44565" y="142998"/>
                  </a:moveTo>
                  <a:lnTo>
                    <a:pt x="51800" y="138992"/>
                  </a:lnTo>
                  <a:lnTo>
                    <a:pt x="70928" y="109339"/>
                  </a:lnTo>
                  <a:lnTo>
                    <a:pt x="82832" y="76881"/>
                  </a:lnTo>
                  <a:lnTo>
                    <a:pt x="87395" y="42592"/>
                  </a:lnTo>
                  <a:lnTo>
                    <a:pt x="84501" y="7448"/>
                  </a:lnTo>
                  <a:lnTo>
                    <a:pt x="80081" y="865"/>
                  </a:lnTo>
                  <a:lnTo>
                    <a:pt x="72759" y="0"/>
                  </a:lnTo>
                  <a:lnTo>
                    <a:pt x="66330" y="3990"/>
                  </a:lnTo>
                  <a:lnTo>
                    <a:pt x="64588" y="11975"/>
                  </a:lnTo>
                  <a:lnTo>
                    <a:pt x="67066" y="43187"/>
                  </a:lnTo>
                  <a:lnTo>
                    <a:pt x="62721" y="73358"/>
                  </a:lnTo>
                  <a:lnTo>
                    <a:pt x="51831" y="101855"/>
                  </a:lnTo>
                  <a:lnTo>
                    <a:pt x="34674" y="128046"/>
                  </a:lnTo>
                  <a:lnTo>
                    <a:pt x="32731" y="135486"/>
                  </a:lnTo>
                  <a:lnTo>
                    <a:pt x="37118" y="141149"/>
                  </a:lnTo>
                  <a:lnTo>
                    <a:pt x="44565" y="142998"/>
                  </a:lnTo>
                  <a:close/>
                </a:path>
                <a:path w="824230" h="934085">
                  <a:moveTo>
                    <a:pt x="8306" y="169564"/>
                  </a:moveTo>
                  <a:lnTo>
                    <a:pt x="18273" y="166848"/>
                  </a:lnTo>
                  <a:lnTo>
                    <a:pt x="22099" y="164855"/>
                  </a:lnTo>
                  <a:lnTo>
                    <a:pt x="26109" y="161695"/>
                  </a:lnTo>
                  <a:lnTo>
                    <a:pt x="30548" y="158437"/>
                  </a:lnTo>
                  <a:lnTo>
                    <a:pt x="30015" y="151139"/>
                  </a:lnTo>
                  <a:lnTo>
                    <a:pt x="26639" y="147185"/>
                  </a:lnTo>
                  <a:lnTo>
                    <a:pt x="22524" y="142949"/>
                  </a:lnTo>
                  <a:lnTo>
                    <a:pt x="16499" y="143194"/>
                  </a:lnTo>
                  <a:lnTo>
                    <a:pt x="12109" y="146665"/>
                  </a:lnTo>
                  <a:lnTo>
                    <a:pt x="11638" y="146772"/>
                  </a:lnTo>
                  <a:lnTo>
                    <a:pt x="10707" y="147433"/>
                  </a:lnTo>
                  <a:lnTo>
                    <a:pt x="10493" y="147482"/>
                  </a:lnTo>
                  <a:lnTo>
                    <a:pt x="10328" y="147745"/>
                  </a:lnTo>
                  <a:lnTo>
                    <a:pt x="8829" y="148085"/>
                  </a:lnTo>
                  <a:lnTo>
                    <a:pt x="3310" y="149565"/>
                  </a:lnTo>
                  <a:lnTo>
                    <a:pt x="0" y="154814"/>
                  </a:lnTo>
                  <a:lnTo>
                    <a:pt x="2050" y="165815"/>
                  </a:lnTo>
                  <a:lnTo>
                    <a:pt x="8306" y="169564"/>
                  </a:lnTo>
                  <a:close/>
                </a:path>
                <a:path w="824230" h="934085">
                  <a:moveTo>
                    <a:pt x="11638" y="146772"/>
                  </a:moveTo>
                  <a:lnTo>
                    <a:pt x="12109" y="146665"/>
                  </a:lnTo>
                  <a:lnTo>
                    <a:pt x="13034" y="145780"/>
                  </a:lnTo>
                  <a:lnTo>
                    <a:pt x="11638" y="146772"/>
                  </a:lnTo>
                  <a:close/>
                </a:path>
              </a:pathLst>
            </a:custGeom>
            <a:solidFill>
              <a:srgbClr val="A1C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571968" y="357154"/>
            <a:ext cx="92127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Palatino Linotype" pitchFamily="18" charset="0"/>
              </a:rPr>
              <a:t>Типы информации</a:t>
            </a:r>
            <a:endParaRPr lang="ru-RU" sz="7200" b="1" dirty="0"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24" y="271460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 способу восприятия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58" y="4143368"/>
            <a:ext cx="8587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 формам представления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02" y="5643566"/>
            <a:ext cx="97155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 сферам жизнедеятельности</a:t>
            </a:r>
            <a:endParaRPr lang="ru-RU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862" y="2383365"/>
            <a:ext cx="6506209" cy="7838440"/>
            <a:chOff x="6080862" y="2383365"/>
            <a:chExt cx="6506209" cy="783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862" y="2383365"/>
              <a:ext cx="6505670" cy="78175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70890" y="7061535"/>
              <a:ext cx="3813175" cy="3159760"/>
            </a:xfrm>
            <a:custGeom>
              <a:avLst/>
              <a:gdLst/>
              <a:ahLst/>
              <a:cxnLst/>
              <a:rect l="l" t="t" r="r" b="b"/>
              <a:pathLst>
                <a:path w="3813175" h="3159759">
                  <a:moveTo>
                    <a:pt x="3812833" y="3159645"/>
                  </a:moveTo>
                  <a:lnTo>
                    <a:pt x="0" y="3139335"/>
                  </a:lnTo>
                  <a:lnTo>
                    <a:pt x="59925" y="2765905"/>
                  </a:lnTo>
                  <a:lnTo>
                    <a:pt x="53266" y="2327430"/>
                  </a:lnTo>
                  <a:lnTo>
                    <a:pt x="19975" y="1962624"/>
                  </a:lnTo>
                  <a:lnTo>
                    <a:pt x="0" y="1810196"/>
                  </a:lnTo>
                  <a:lnTo>
                    <a:pt x="1071617" y="0"/>
                  </a:lnTo>
                  <a:lnTo>
                    <a:pt x="1360865" y="36058"/>
                  </a:lnTo>
                  <a:lnTo>
                    <a:pt x="1752751" y="50135"/>
                  </a:lnTo>
                  <a:lnTo>
                    <a:pt x="2097625" y="51663"/>
                  </a:lnTo>
                  <a:lnTo>
                    <a:pt x="2245839" y="50077"/>
                  </a:lnTo>
                  <a:lnTo>
                    <a:pt x="3503598" y="1165713"/>
                  </a:lnTo>
                  <a:lnTo>
                    <a:pt x="3678843" y="1803305"/>
                  </a:lnTo>
                  <a:lnTo>
                    <a:pt x="3771040" y="2452493"/>
                  </a:lnTo>
                  <a:lnTo>
                    <a:pt x="3806824" y="2956773"/>
                  </a:lnTo>
                  <a:lnTo>
                    <a:pt x="3812833" y="3159645"/>
                  </a:lnTo>
                  <a:close/>
                </a:path>
              </a:pathLst>
            </a:custGeom>
            <a:solidFill>
              <a:srgbClr val="94B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7036" y="6337753"/>
              <a:ext cx="193677" cy="13916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01982" y="3929054"/>
            <a:ext cx="2389181" cy="277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object 7"/>
          <p:cNvGrpSpPr/>
          <p:nvPr/>
        </p:nvGrpSpPr>
        <p:grpSpPr>
          <a:xfrm>
            <a:off x="14430412" y="1071534"/>
            <a:ext cx="3448427" cy="1828826"/>
            <a:chOff x="14640338" y="1714500"/>
            <a:chExt cx="3095625" cy="1543050"/>
          </a:xfrm>
        </p:grpSpPr>
        <p:sp>
          <p:nvSpPr>
            <p:cNvPr id="8" name="object 8"/>
            <p:cNvSpPr/>
            <p:nvPr/>
          </p:nvSpPr>
          <p:spPr>
            <a:xfrm>
              <a:off x="14640338" y="1714500"/>
              <a:ext cx="3095625" cy="1543050"/>
            </a:xfrm>
            <a:custGeom>
              <a:avLst/>
              <a:gdLst/>
              <a:ahLst/>
              <a:cxnLst/>
              <a:rect l="l" t="t" r="r" b="b"/>
              <a:pathLst>
                <a:path w="3095625" h="1543050">
                  <a:moveTo>
                    <a:pt x="3095624" y="1543049"/>
                  </a:moveTo>
                  <a:lnTo>
                    <a:pt x="2158690" y="1543049"/>
                  </a:lnTo>
                  <a:lnTo>
                    <a:pt x="2156853" y="1495444"/>
                  </a:lnTo>
                  <a:lnTo>
                    <a:pt x="2151431" y="1448843"/>
                  </a:lnTo>
                  <a:lnTo>
                    <a:pt x="2142561" y="1403382"/>
                  </a:lnTo>
                  <a:lnTo>
                    <a:pt x="2130379" y="1359195"/>
                  </a:lnTo>
                  <a:lnTo>
                    <a:pt x="2115018" y="1316418"/>
                  </a:lnTo>
                  <a:lnTo>
                    <a:pt x="2096616" y="1275186"/>
                  </a:lnTo>
                  <a:lnTo>
                    <a:pt x="2075309" y="1235634"/>
                  </a:lnTo>
                  <a:lnTo>
                    <a:pt x="2051230" y="1197898"/>
                  </a:lnTo>
                  <a:lnTo>
                    <a:pt x="2024517" y="1162112"/>
                  </a:lnTo>
                  <a:lnTo>
                    <a:pt x="1995305" y="1128412"/>
                  </a:lnTo>
                  <a:lnTo>
                    <a:pt x="1963729" y="1096933"/>
                  </a:lnTo>
                  <a:lnTo>
                    <a:pt x="1929925" y="1067811"/>
                  </a:lnTo>
                  <a:lnTo>
                    <a:pt x="1894029" y="1041180"/>
                  </a:lnTo>
                  <a:lnTo>
                    <a:pt x="1856176" y="1017176"/>
                  </a:lnTo>
                  <a:lnTo>
                    <a:pt x="1816502" y="995933"/>
                  </a:lnTo>
                  <a:lnTo>
                    <a:pt x="1775143" y="977588"/>
                  </a:lnTo>
                  <a:lnTo>
                    <a:pt x="1732234" y="962275"/>
                  </a:lnTo>
                  <a:lnTo>
                    <a:pt x="1687911" y="950130"/>
                  </a:lnTo>
                  <a:lnTo>
                    <a:pt x="1642309" y="941287"/>
                  </a:lnTo>
                  <a:lnTo>
                    <a:pt x="1595564" y="935882"/>
                  </a:lnTo>
                  <a:lnTo>
                    <a:pt x="1547812" y="934051"/>
                  </a:lnTo>
                  <a:lnTo>
                    <a:pt x="1500060" y="935882"/>
                  </a:lnTo>
                  <a:lnTo>
                    <a:pt x="1453315" y="941287"/>
                  </a:lnTo>
                  <a:lnTo>
                    <a:pt x="1407713" y="950130"/>
                  </a:lnTo>
                  <a:lnTo>
                    <a:pt x="1363390" y="962275"/>
                  </a:lnTo>
                  <a:lnTo>
                    <a:pt x="1320481" y="977588"/>
                  </a:lnTo>
                  <a:lnTo>
                    <a:pt x="1279121" y="995933"/>
                  </a:lnTo>
                  <a:lnTo>
                    <a:pt x="1239448" y="1017176"/>
                  </a:lnTo>
                  <a:lnTo>
                    <a:pt x="1201595" y="1041180"/>
                  </a:lnTo>
                  <a:lnTo>
                    <a:pt x="1165699" y="1067811"/>
                  </a:lnTo>
                  <a:lnTo>
                    <a:pt x="1131895" y="1096933"/>
                  </a:lnTo>
                  <a:lnTo>
                    <a:pt x="1100319" y="1128412"/>
                  </a:lnTo>
                  <a:lnTo>
                    <a:pt x="1071107" y="1162112"/>
                  </a:lnTo>
                  <a:lnTo>
                    <a:pt x="1044393" y="1197898"/>
                  </a:lnTo>
                  <a:lnTo>
                    <a:pt x="1020315" y="1235634"/>
                  </a:lnTo>
                  <a:lnTo>
                    <a:pt x="999007" y="1275186"/>
                  </a:lnTo>
                  <a:lnTo>
                    <a:pt x="980605" y="1316418"/>
                  </a:lnTo>
                  <a:lnTo>
                    <a:pt x="965245" y="1359195"/>
                  </a:lnTo>
                  <a:lnTo>
                    <a:pt x="953062" y="1403382"/>
                  </a:lnTo>
                  <a:lnTo>
                    <a:pt x="944192" y="1448843"/>
                  </a:lnTo>
                  <a:lnTo>
                    <a:pt x="938771" y="1495444"/>
                  </a:lnTo>
                  <a:lnTo>
                    <a:pt x="936933" y="1543049"/>
                  </a:lnTo>
                  <a:lnTo>
                    <a:pt x="0" y="1543049"/>
                  </a:lnTo>
                  <a:lnTo>
                    <a:pt x="736" y="1495007"/>
                  </a:lnTo>
                  <a:lnTo>
                    <a:pt x="2930" y="1447329"/>
                  </a:lnTo>
                  <a:lnTo>
                    <a:pt x="6562" y="1400038"/>
                  </a:lnTo>
                  <a:lnTo>
                    <a:pt x="11608" y="1353153"/>
                  </a:lnTo>
                  <a:lnTo>
                    <a:pt x="18050" y="1306697"/>
                  </a:lnTo>
                  <a:lnTo>
                    <a:pt x="25863" y="1260691"/>
                  </a:lnTo>
                  <a:lnTo>
                    <a:pt x="35028" y="1215157"/>
                  </a:lnTo>
                  <a:lnTo>
                    <a:pt x="45524" y="1170115"/>
                  </a:lnTo>
                  <a:lnTo>
                    <a:pt x="57327" y="1125587"/>
                  </a:lnTo>
                  <a:lnTo>
                    <a:pt x="70418" y="1081595"/>
                  </a:lnTo>
                  <a:lnTo>
                    <a:pt x="84775" y="1038160"/>
                  </a:lnTo>
                  <a:lnTo>
                    <a:pt x="100377" y="995303"/>
                  </a:lnTo>
                  <a:lnTo>
                    <a:pt x="117202" y="953046"/>
                  </a:lnTo>
                  <a:lnTo>
                    <a:pt x="135228" y="911410"/>
                  </a:lnTo>
                  <a:lnTo>
                    <a:pt x="154435" y="870417"/>
                  </a:lnTo>
                  <a:lnTo>
                    <a:pt x="174801" y="830087"/>
                  </a:lnTo>
                  <a:lnTo>
                    <a:pt x="196304" y="790443"/>
                  </a:lnTo>
                  <a:lnTo>
                    <a:pt x="218924" y="751505"/>
                  </a:lnTo>
                  <a:lnTo>
                    <a:pt x="242639" y="713295"/>
                  </a:lnTo>
                  <a:lnTo>
                    <a:pt x="267427" y="675834"/>
                  </a:lnTo>
                  <a:lnTo>
                    <a:pt x="293267" y="639145"/>
                  </a:lnTo>
                  <a:lnTo>
                    <a:pt x="320139" y="603247"/>
                  </a:lnTo>
                  <a:lnTo>
                    <a:pt x="348019" y="568163"/>
                  </a:lnTo>
                  <a:lnTo>
                    <a:pt x="376888" y="533914"/>
                  </a:lnTo>
                  <a:lnTo>
                    <a:pt x="406723" y="500521"/>
                  </a:lnTo>
                  <a:lnTo>
                    <a:pt x="437504" y="468006"/>
                  </a:lnTo>
                  <a:lnTo>
                    <a:pt x="469209" y="436390"/>
                  </a:lnTo>
                  <a:lnTo>
                    <a:pt x="501816" y="405695"/>
                  </a:lnTo>
                  <a:lnTo>
                    <a:pt x="535304" y="375941"/>
                  </a:lnTo>
                  <a:lnTo>
                    <a:pt x="569652" y="347151"/>
                  </a:lnTo>
                  <a:lnTo>
                    <a:pt x="604839" y="319345"/>
                  </a:lnTo>
                  <a:lnTo>
                    <a:pt x="640843" y="292545"/>
                  </a:lnTo>
                  <a:lnTo>
                    <a:pt x="677642" y="266772"/>
                  </a:lnTo>
                  <a:lnTo>
                    <a:pt x="715216" y="242049"/>
                  </a:lnTo>
                  <a:lnTo>
                    <a:pt x="753542" y="218395"/>
                  </a:lnTo>
                  <a:lnTo>
                    <a:pt x="792601" y="195833"/>
                  </a:lnTo>
                  <a:lnTo>
                    <a:pt x="832369" y="174384"/>
                  </a:lnTo>
                  <a:lnTo>
                    <a:pt x="872826" y="154069"/>
                  </a:lnTo>
                  <a:lnTo>
                    <a:pt x="913951" y="134909"/>
                  </a:lnTo>
                  <a:lnTo>
                    <a:pt x="955722" y="116927"/>
                  </a:lnTo>
                  <a:lnTo>
                    <a:pt x="998117" y="100143"/>
                  </a:lnTo>
                  <a:lnTo>
                    <a:pt x="1041116" y="84579"/>
                  </a:lnTo>
                  <a:lnTo>
                    <a:pt x="1084697" y="70257"/>
                  </a:lnTo>
                  <a:lnTo>
                    <a:pt x="1128838" y="57196"/>
                  </a:lnTo>
                  <a:lnTo>
                    <a:pt x="1173519" y="45420"/>
                  </a:lnTo>
                  <a:lnTo>
                    <a:pt x="1218718" y="34949"/>
                  </a:lnTo>
                  <a:lnTo>
                    <a:pt x="1264413" y="25805"/>
                  </a:lnTo>
                  <a:lnTo>
                    <a:pt x="1310583" y="18009"/>
                  </a:lnTo>
                  <a:lnTo>
                    <a:pt x="1357207" y="11583"/>
                  </a:lnTo>
                  <a:lnTo>
                    <a:pt x="1404263" y="6547"/>
                  </a:lnTo>
                  <a:lnTo>
                    <a:pt x="1451730" y="2924"/>
                  </a:lnTo>
                  <a:lnTo>
                    <a:pt x="1499587" y="734"/>
                  </a:lnTo>
                  <a:lnTo>
                    <a:pt x="1547812" y="0"/>
                  </a:lnTo>
                  <a:lnTo>
                    <a:pt x="1596037" y="733"/>
                  </a:lnTo>
                  <a:lnTo>
                    <a:pt x="1643894" y="2921"/>
                  </a:lnTo>
                  <a:lnTo>
                    <a:pt x="1691361" y="6541"/>
                  </a:lnTo>
                  <a:lnTo>
                    <a:pt x="1738417" y="11573"/>
                  </a:lnTo>
                  <a:lnTo>
                    <a:pt x="1785041" y="17994"/>
                  </a:lnTo>
                  <a:lnTo>
                    <a:pt x="1831211" y="25784"/>
                  </a:lnTo>
                  <a:lnTo>
                    <a:pt x="1876906" y="34921"/>
                  </a:lnTo>
                  <a:lnTo>
                    <a:pt x="1922105" y="45384"/>
                  </a:lnTo>
                  <a:lnTo>
                    <a:pt x="1966785" y="57151"/>
                  </a:lnTo>
                  <a:lnTo>
                    <a:pt x="2010927" y="70202"/>
                  </a:lnTo>
                  <a:lnTo>
                    <a:pt x="2054508" y="84515"/>
                  </a:lnTo>
                  <a:lnTo>
                    <a:pt x="2097506" y="100068"/>
                  </a:lnTo>
                  <a:lnTo>
                    <a:pt x="2139902" y="116841"/>
                  </a:lnTo>
                  <a:lnTo>
                    <a:pt x="2181673" y="134812"/>
                  </a:lnTo>
                  <a:lnTo>
                    <a:pt x="2222798" y="153960"/>
                  </a:lnTo>
                  <a:lnTo>
                    <a:pt x="2263255" y="174263"/>
                  </a:lnTo>
                  <a:lnTo>
                    <a:pt x="2303023" y="195700"/>
                  </a:lnTo>
                  <a:lnTo>
                    <a:pt x="2342081" y="218250"/>
                  </a:lnTo>
                  <a:lnTo>
                    <a:pt x="2380408" y="241892"/>
                  </a:lnTo>
                  <a:lnTo>
                    <a:pt x="2417982" y="266604"/>
                  </a:lnTo>
                  <a:lnTo>
                    <a:pt x="2454781" y="292365"/>
                  </a:lnTo>
                  <a:lnTo>
                    <a:pt x="2490785" y="319154"/>
                  </a:lnTo>
                  <a:lnTo>
                    <a:pt x="2525971" y="346948"/>
                  </a:lnTo>
                  <a:lnTo>
                    <a:pt x="2560320" y="375728"/>
                  </a:lnTo>
                  <a:lnTo>
                    <a:pt x="2593808" y="405472"/>
                  </a:lnTo>
                  <a:lnTo>
                    <a:pt x="2626415" y="436158"/>
                  </a:lnTo>
                  <a:lnTo>
                    <a:pt x="2658120" y="467765"/>
                  </a:lnTo>
                  <a:lnTo>
                    <a:pt x="2688900" y="500272"/>
                  </a:lnTo>
                  <a:lnTo>
                    <a:pt x="2718736" y="533657"/>
                  </a:lnTo>
                  <a:lnTo>
                    <a:pt x="2747605" y="567899"/>
                  </a:lnTo>
                  <a:lnTo>
                    <a:pt x="2775485" y="602978"/>
                  </a:lnTo>
                  <a:lnTo>
                    <a:pt x="2802356" y="638871"/>
                  </a:lnTo>
                  <a:lnTo>
                    <a:pt x="2828197" y="675557"/>
                  </a:lnTo>
                  <a:lnTo>
                    <a:pt x="2852985" y="713015"/>
                  </a:lnTo>
                  <a:lnTo>
                    <a:pt x="2876700" y="751224"/>
                  </a:lnTo>
                  <a:lnTo>
                    <a:pt x="2899320" y="790162"/>
                  </a:lnTo>
                  <a:lnTo>
                    <a:pt x="2920823" y="829808"/>
                  </a:lnTo>
                  <a:lnTo>
                    <a:pt x="2941189" y="870141"/>
                  </a:lnTo>
                  <a:lnTo>
                    <a:pt x="2960396" y="911139"/>
                  </a:lnTo>
                  <a:lnTo>
                    <a:pt x="2978422" y="952781"/>
                  </a:lnTo>
                  <a:lnTo>
                    <a:pt x="2995247" y="995046"/>
                  </a:lnTo>
                  <a:lnTo>
                    <a:pt x="3010848" y="1037913"/>
                  </a:lnTo>
                  <a:lnTo>
                    <a:pt x="3025205" y="1081360"/>
                  </a:lnTo>
                  <a:lnTo>
                    <a:pt x="3038296" y="1125365"/>
                  </a:lnTo>
                  <a:lnTo>
                    <a:pt x="3050100" y="1169908"/>
                  </a:lnTo>
                  <a:lnTo>
                    <a:pt x="3060595" y="1214968"/>
                  </a:lnTo>
                  <a:lnTo>
                    <a:pt x="3069760" y="1260522"/>
                  </a:lnTo>
                  <a:lnTo>
                    <a:pt x="3077574" y="1306550"/>
                  </a:lnTo>
                  <a:lnTo>
                    <a:pt x="3084015" y="1353031"/>
                  </a:lnTo>
                  <a:lnTo>
                    <a:pt x="3089062" y="1399942"/>
                  </a:lnTo>
                  <a:lnTo>
                    <a:pt x="3092694" y="1447263"/>
                  </a:lnTo>
                  <a:lnTo>
                    <a:pt x="3094888" y="1494973"/>
                  </a:lnTo>
                  <a:lnTo>
                    <a:pt x="3095624" y="1543049"/>
                  </a:lnTo>
                  <a:close/>
                </a:path>
              </a:pathLst>
            </a:custGeom>
            <a:solidFill>
              <a:srgbClr val="E35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53480" y="1926985"/>
              <a:ext cx="2669540" cy="1330960"/>
            </a:xfrm>
            <a:custGeom>
              <a:avLst/>
              <a:gdLst/>
              <a:ahLst/>
              <a:cxnLst/>
              <a:rect l="l" t="t" r="r" b="b"/>
              <a:pathLst>
                <a:path w="2669540" h="1330960">
                  <a:moveTo>
                    <a:pt x="2669341" y="1330564"/>
                  </a:moveTo>
                  <a:lnTo>
                    <a:pt x="1946183" y="1330564"/>
                  </a:lnTo>
                  <a:lnTo>
                    <a:pt x="1944346" y="1282959"/>
                  </a:lnTo>
                  <a:lnTo>
                    <a:pt x="1938924" y="1236358"/>
                  </a:lnTo>
                  <a:lnTo>
                    <a:pt x="1930054" y="1190896"/>
                  </a:lnTo>
                  <a:lnTo>
                    <a:pt x="1917872" y="1146709"/>
                  </a:lnTo>
                  <a:lnTo>
                    <a:pt x="1902511" y="1103932"/>
                  </a:lnTo>
                  <a:lnTo>
                    <a:pt x="1884109" y="1062700"/>
                  </a:lnTo>
                  <a:lnTo>
                    <a:pt x="1862802" y="1023148"/>
                  </a:lnTo>
                  <a:lnTo>
                    <a:pt x="1838723" y="985412"/>
                  </a:lnTo>
                  <a:lnTo>
                    <a:pt x="1812010" y="949626"/>
                  </a:lnTo>
                  <a:lnTo>
                    <a:pt x="1782798" y="915927"/>
                  </a:lnTo>
                  <a:lnTo>
                    <a:pt x="1751222" y="884448"/>
                  </a:lnTo>
                  <a:lnTo>
                    <a:pt x="1717418" y="855325"/>
                  </a:lnTo>
                  <a:lnTo>
                    <a:pt x="1681522" y="828694"/>
                  </a:lnTo>
                  <a:lnTo>
                    <a:pt x="1643669" y="804690"/>
                  </a:lnTo>
                  <a:lnTo>
                    <a:pt x="1603995" y="783448"/>
                  </a:lnTo>
                  <a:lnTo>
                    <a:pt x="1562636" y="765103"/>
                  </a:lnTo>
                  <a:lnTo>
                    <a:pt x="1519727" y="749790"/>
                  </a:lnTo>
                  <a:lnTo>
                    <a:pt x="1475404" y="737644"/>
                  </a:lnTo>
                  <a:lnTo>
                    <a:pt x="1429802" y="728801"/>
                  </a:lnTo>
                  <a:lnTo>
                    <a:pt x="1383057" y="723397"/>
                  </a:lnTo>
                  <a:lnTo>
                    <a:pt x="1335305" y="721565"/>
                  </a:lnTo>
                  <a:lnTo>
                    <a:pt x="1287553" y="723397"/>
                  </a:lnTo>
                  <a:lnTo>
                    <a:pt x="1240808" y="728801"/>
                  </a:lnTo>
                  <a:lnTo>
                    <a:pt x="1195206" y="737644"/>
                  </a:lnTo>
                  <a:lnTo>
                    <a:pt x="1150883" y="749790"/>
                  </a:lnTo>
                  <a:lnTo>
                    <a:pt x="1107974" y="765103"/>
                  </a:lnTo>
                  <a:lnTo>
                    <a:pt x="1066614" y="783448"/>
                  </a:lnTo>
                  <a:lnTo>
                    <a:pt x="1026941" y="804690"/>
                  </a:lnTo>
                  <a:lnTo>
                    <a:pt x="989088" y="828694"/>
                  </a:lnTo>
                  <a:lnTo>
                    <a:pt x="953192" y="855325"/>
                  </a:lnTo>
                  <a:lnTo>
                    <a:pt x="919388" y="884448"/>
                  </a:lnTo>
                  <a:lnTo>
                    <a:pt x="887812" y="915927"/>
                  </a:lnTo>
                  <a:lnTo>
                    <a:pt x="858600" y="949626"/>
                  </a:lnTo>
                  <a:lnTo>
                    <a:pt x="831886" y="985412"/>
                  </a:lnTo>
                  <a:lnTo>
                    <a:pt x="807808" y="1023148"/>
                  </a:lnTo>
                  <a:lnTo>
                    <a:pt x="786500" y="1062700"/>
                  </a:lnTo>
                  <a:lnTo>
                    <a:pt x="768098" y="1103932"/>
                  </a:lnTo>
                  <a:lnTo>
                    <a:pt x="752738" y="1146709"/>
                  </a:lnTo>
                  <a:lnTo>
                    <a:pt x="740555" y="1190896"/>
                  </a:lnTo>
                  <a:lnTo>
                    <a:pt x="731685" y="1236358"/>
                  </a:lnTo>
                  <a:lnTo>
                    <a:pt x="726264" y="1282959"/>
                  </a:lnTo>
                  <a:lnTo>
                    <a:pt x="724426" y="1330564"/>
                  </a:lnTo>
                  <a:lnTo>
                    <a:pt x="0" y="1330564"/>
                  </a:lnTo>
                  <a:lnTo>
                    <a:pt x="842" y="1282841"/>
                  </a:lnTo>
                  <a:lnTo>
                    <a:pt x="3351" y="1235541"/>
                  </a:lnTo>
                  <a:lnTo>
                    <a:pt x="7497" y="1188692"/>
                  </a:lnTo>
                  <a:lnTo>
                    <a:pt x="13254" y="1142321"/>
                  </a:lnTo>
                  <a:lnTo>
                    <a:pt x="20591" y="1096458"/>
                  </a:lnTo>
                  <a:lnTo>
                    <a:pt x="29482" y="1051130"/>
                  </a:lnTo>
                  <a:lnTo>
                    <a:pt x="39898" y="1006365"/>
                  </a:lnTo>
                  <a:lnTo>
                    <a:pt x="51811" y="962192"/>
                  </a:lnTo>
                  <a:lnTo>
                    <a:pt x="65192" y="918638"/>
                  </a:lnTo>
                  <a:lnTo>
                    <a:pt x="80014" y="875732"/>
                  </a:lnTo>
                  <a:lnTo>
                    <a:pt x="96248" y="833503"/>
                  </a:lnTo>
                  <a:lnTo>
                    <a:pt x="113865" y="791977"/>
                  </a:lnTo>
                  <a:lnTo>
                    <a:pt x="132838" y="751184"/>
                  </a:lnTo>
                  <a:lnTo>
                    <a:pt x="153139" y="711150"/>
                  </a:lnTo>
                  <a:lnTo>
                    <a:pt x="174739" y="671906"/>
                  </a:lnTo>
                  <a:lnTo>
                    <a:pt x="197609" y="633478"/>
                  </a:lnTo>
                  <a:lnTo>
                    <a:pt x="221722" y="595895"/>
                  </a:lnTo>
                  <a:lnTo>
                    <a:pt x="247050" y="559185"/>
                  </a:lnTo>
                  <a:lnTo>
                    <a:pt x="273564" y="523376"/>
                  </a:lnTo>
                  <a:lnTo>
                    <a:pt x="301236" y="488496"/>
                  </a:lnTo>
                  <a:lnTo>
                    <a:pt x="330038" y="454574"/>
                  </a:lnTo>
                  <a:lnTo>
                    <a:pt x="359941" y="421637"/>
                  </a:lnTo>
                  <a:lnTo>
                    <a:pt x="390917" y="389714"/>
                  </a:lnTo>
                  <a:lnTo>
                    <a:pt x="422939" y="358833"/>
                  </a:lnTo>
                  <a:lnTo>
                    <a:pt x="455977" y="329022"/>
                  </a:lnTo>
                  <a:lnTo>
                    <a:pt x="490004" y="300309"/>
                  </a:lnTo>
                  <a:lnTo>
                    <a:pt x="524991" y="272722"/>
                  </a:lnTo>
                  <a:lnTo>
                    <a:pt x="560911" y="246290"/>
                  </a:lnTo>
                  <a:lnTo>
                    <a:pt x="597734" y="221040"/>
                  </a:lnTo>
                  <a:lnTo>
                    <a:pt x="635433" y="197001"/>
                  </a:lnTo>
                  <a:lnTo>
                    <a:pt x="673980" y="174201"/>
                  </a:lnTo>
                  <a:lnTo>
                    <a:pt x="713345" y="152668"/>
                  </a:lnTo>
                  <a:lnTo>
                    <a:pt x="753502" y="132430"/>
                  </a:lnTo>
                  <a:lnTo>
                    <a:pt x="794421" y="113515"/>
                  </a:lnTo>
                  <a:lnTo>
                    <a:pt x="836075" y="95952"/>
                  </a:lnTo>
                  <a:lnTo>
                    <a:pt x="878435" y="79768"/>
                  </a:lnTo>
                  <a:lnTo>
                    <a:pt x="921474" y="64992"/>
                  </a:lnTo>
                  <a:lnTo>
                    <a:pt x="965161" y="51652"/>
                  </a:lnTo>
                  <a:lnTo>
                    <a:pt x="1009471" y="39776"/>
                  </a:lnTo>
                  <a:lnTo>
                    <a:pt x="1054374" y="29392"/>
                  </a:lnTo>
                  <a:lnTo>
                    <a:pt x="1099842" y="20528"/>
                  </a:lnTo>
                  <a:lnTo>
                    <a:pt x="1145847" y="13213"/>
                  </a:lnTo>
                  <a:lnTo>
                    <a:pt x="1192360" y="7474"/>
                  </a:lnTo>
                  <a:lnTo>
                    <a:pt x="1239354" y="3340"/>
                  </a:lnTo>
                  <a:lnTo>
                    <a:pt x="1286800" y="839"/>
                  </a:lnTo>
                  <a:lnTo>
                    <a:pt x="1334671" y="0"/>
                  </a:lnTo>
                  <a:lnTo>
                    <a:pt x="1382541" y="839"/>
                  </a:lnTo>
                  <a:lnTo>
                    <a:pt x="1429987" y="3340"/>
                  </a:lnTo>
                  <a:lnTo>
                    <a:pt x="1476981" y="7474"/>
                  </a:lnTo>
                  <a:lnTo>
                    <a:pt x="1523494" y="13213"/>
                  </a:lnTo>
                  <a:lnTo>
                    <a:pt x="1569499" y="20528"/>
                  </a:lnTo>
                  <a:lnTo>
                    <a:pt x="1614967" y="29392"/>
                  </a:lnTo>
                  <a:lnTo>
                    <a:pt x="1659870" y="39776"/>
                  </a:lnTo>
                  <a:lnTo>
                    <a:pt x="1704180" y="51652"/>
                  </a:lnTo>
                  <a:lnTo>
                    <a:pt x="1747868" y="64992"/>
                  </a:lnTo>
                  <a:lnTo>
                    <a:pt x="1790906" y="79768"/>
                  </a:lnTo>
                  <a:lnTo>
                    <a:pt x="1833266" y="95952"/>
                  </a:lnTo>
                  <a:lnTo>
                    <a:pt x="1874920" y="113515"/>
                  </a:lnTo>
                  <a:lnTo>
                    <a:pt x="1915839" y="132430"/>
                  </a:lnTo>
                  <a:lnTo>
                    <a:pt x="1955996" y="152668"/>
                  </a:lnTo>
                  <a:lnTo>
                    <a:pt x="1995361" y="174201"/>
                  </a:lnTo>
                  <a:lnTo>
                    <a:pt x="2033908" y="197001"/>
                  </a:lnTo>
                  <a:lnTo>
                    <a:pt x="2071607" y="221040"/>
                  </a:lnTo>
                  <a:lnTo>
                    <a:pt x="2108430" y="246290"/>
                  </a:lnTo>
                  <a:lnTo>
                    <a:pt x="2144350" y="272722"/>
                  </a:lnTo>
                  <a:lnTo>
                    <a:pt x="2179337" y="300309"/>
                  </a:lnTo>
                  <a:lnTo>
                    <a:pt x="2213364" y="329022"/>
                  </a:lnTo>
                  <a:lnTo>
                    <a:pt x="2246402" y="358833"/>
                  </a:lnTo>
                  <a:lnTo>
                    <a:pt x="2278424" y="389714"/>
                  </a:lnTo>
                  <a:lnTo>
                    <a:pt x="2309400" y="421637"/>
                  </a:lnTo>
                  <a:lnTo>
                    <a:pt x="2339303" y="454574"/>
                  </a:lnTo>
                  <a:lnTo>
                    <a:pt x="2368105" y="488496"/>
                  </a:lnTo>
                  <a:lnTo>
                    <a:pt x="2395777" y="523376"/>
                  </a:lnTo>
                  <a:lnTo>
                    <a:pt x="2422291" y="559185"/>
                  </a:lnTo>
                  <a:lnTo>
                    <a:pt x="2447619" y="595895"/>
                  </a:lnTo>
                  <a:lnTo>
                    <a:pt x="2471732" y="633478"/>
                  </a:lnTo>
                  <a:lnTo>
                    <a:pt x="2494602" y="671906"/>
                  </a:lnTo>
                  <a:lnTo>
                    <a:pt x="2516202" y="711150"/>
                  </a:lnTo>
                  <a:lnTo>
                    <a:pt x="2536503" y="751184"/>
                  </a:lnTo>
                  <a:lnTo>
                    <a:pt x="2555476" y="791977"/>
                  </a:lnTo>
                  <a:lnTo>
                    <a:pt x="2573093" y="833503"/>
                  </a:lnTo>
                  <a:lnTo>
                    <a:pt x="2589327" y="875732"/>
                  </a:lnTo>
                  <a:lnTo>
                    <a:pt x="2604149" y="918638"/>
                  </a:lnTo>
                  <a:lnTo>
                    <a:pt x="2617530" y="962192"/>
                  </a:lnTo>
                  <a:lnTo>
                    <a:pt x="2629443" y="1006365"/>
                  </a:lnTo>
                  <a:lnTo>
                    <a:pt x="2639859" y="1051130"/>
                  </a:lnTo>
                  <a:lnTo>
                    <a:pt x="2648750" y="1096458"/>
                  </a:lnTo>
                  <a:lnTo>
                    <a:pt x="2656087" y="1142321"/>
                  </a:lnTo>
                  <a:lnTo>
                    <a:pt x="2661844" y="1188692"/>
                  </a:lnTo>
                  <a:lnTo>
                    <a:pt x="2665990" y="1235541"/>
                  </a:lnTo>
                  <a:lnTo>
                    <a:pt x="2668499" y="1282841"/>
                  </a:lnTo>
                  <a:lnTo>
                    <a:pt x="2669341" y="1330564"/>
                  </a:lnTo>
                  <a:close/>
                </a:path>
              </a:pathLst>
            </a:custGeom>
            <a:solidFill>
              <a:srgbClr val="FAD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76136" y="2148324"/>
              <a:ext cx="2225040" cy="1108710"/>
            </a:xfrm>
            <a:custGeom>
              <a:avLst/>
              <a:gdLst/>
              <a:ahLst/>
              <a:cxnLst/>
              <a:rect l="l" t="t" r="r" b="b"/>
              <a:pathLst>
                <a:path w="2225040" h="1108710">
                  <a:moveTo>
                    <a:pt x="2224663" y="1108592"/>
                  </a:moveTo>
                  <a:lnTo>
                    <a:pt x="1723527" y="1108592"/>
                  </a:lnTo>
                  <a:lnTo>
                    <a:pt x="1721689" y="1060987"/>
                  </a:lnTo>
                  <a:lnTo>
                    <a:pt x="1716268" y="1014386"/>
                  </a:lnTo>
                  <a:lnTo>
                    <a:pt x="1707398" y="968925"/>
                  </a:lnTo>
                  <a:lnTo>
                    <a:pt x="1695215" y="924738"/>
                  </a:lnTo>
                  <a:lnTo>
                    <a:pt x="1679855" y="881961"/>
                  </a:lnTo>
                  <a:lnTo>
                    <a:pt x="1661453" y="840729"/>
                  </a:lnTo>
                  <a:lnTo>
                    <a:pt x="1640145" y="801177"/>
                  </a:lnTo>
                  <a:lnTo>
                    <a:pt x="1616067" y="763440"/>
                  </a:lnTo>
                  <a:lnTo>
                    <a:pt x="1589353" y="727655"/>
                  </a:lnTo>
                  <a:lnTo>
                    <a:pt x="1560141" y="693955"/>
                  </a:lnTo>
                  <a:lnTo>
                    <a:pt x="1528565" y="662476"/>
                  </a:lnTo>
                  <a:lnTo>
                    <a:pt x="1494761" y="633354"/>
                  </a:lnTo>
                  <a:lnTo>
                    <a:pt x="1458865" y="606723"/>
                  </a:lnTo>
                  <a:lnTo>
                    <a:pt x="1421012" y="582719"/>
                  </a:lnTo>
                  <a:lnTo>
                    <a:pt x="1381339" y="561476"/>
                  </a:lnTo>
                  <a:lnTo>
                    <a:pt x="1339979" y="543131"/>
                  </a:lnTo>
                  <a:lnTo>
                    <a:pt x="1297070" y="527818"/>
                  </a:lnTo>
                  <a:lnTo>
                    <a:pt x="1252747" y="515673"/>
                  </a:lnTo>
                  <a:lnTo>
                    <a:pt x="1207145" y="506830"/>
                  </a:lnTo>
                  <a:lnTo>
                    <a:pt x="1160400" y="501425"/>
                  </a:lnTo>
                  <a:lnTo>
                    <a:pt x="1112648" y="499593"/>
                  </a:lnTo>
                  <a:lnTo>
                    <a:pt x="1064896" y="501425"/>
                  </a:lnTo>
                  <a:lnTo>
                    <a:pt x="1018151" y="506830"/>
                  </a:lnTo>
                  <a:lnTo>
                    <a:pt x="972549" y="515673"/>
                  </a:lnTo>
                  <a:lnTo>
                    <a:pt x="928226" y="527818"/>
                  </a:lnTo>
                  <a:lnTo>
                    <a:pt x="885317" y="543131"/>
                  </a:lnTo>
                  <a:lnTo>
                    <a:pt x="843958" y="561476"/>
                  </a:lnTo>
                  <a:lnTo>
                    <a:pt x="804284" y="582719"/>
                  </a:lnTo>
                  <a:lnTo>
                    <a:pt x="766431" y="606723"/>
                  </a:lnTo>
                  <a:lnTo>
                    <a:pt x="730535" y="633354"/>
                  </a:lnTo>
                  <a:lnTo>
                    <a:pt x="696731" y="662476"/>
                  </a:lnTo>
                  <a:lnTo>
                    <a:pt x="665155" y="693955"/>
                  </a:lnTo>
                  <a:lnTo>
                    <a:pt x="635943" y="727655"/>
                  </a:lnTo>
                  <a:lnTo>
                    <a:pt x="609230" y="763441"/>
                  </a:lnTo>
                  <a:lnTo>
                    <a:pt x="585151" y="801177"/>
                  </a:lnTo>
                  <a:lnTo>
                    <a:pt x="563844" y="840729"/>
                  </a:lnTo>
                  <a:lnTo>
                    <a:pt x="545442" y="881961"/>
                  </a:lnTo>
                  <a:lnTo>
                    <a:pt x="530081" y="924738"/>
                  </a:lnTo>
                  <a:lnTo>
                    <a:pt x="517899" y="968925"/>
                  </a:lnTo>
                  <a:lnTo>
                    <a:pt x="509029" y="1014386"/>
                  </a:lnTo>
                  <a:lnTo>
                    <a:pt x="503607" y="1060987"/>
                  </a:lnTo>
                  <a:lnTo>
                    <a:pt x="501770" y="1108592"/>
                  </a:lnTo>
                  <a:lnTo>
                    <a:pt x="0" y="1108592"/>
                  </a:lnTo>
                  <a:lnTo>
                    <a:pt x="1027" y="1060511"/>
                  </a:lnTo>
                  <a:lnTo>
                    <a:pt x="4082" y="1012953"/>
                  </a:lnTo>
                  <a:lnTo>
                    <a:pt x="9123" y="965958"/>
                  </a:lnTo>
                  <a:lnTo>
                    <a:pt x="16107" y="919569"/>
                  </a:lnTo>
                  <a:lnTo>
                    <a:pt x="24993" y="873828"/>
                  </a:lnTo>
                  <a:lnTo>
                    <a:pt x="35740" y="828776"/>
                  </a:lnTo>
                  <a:lnTo>
                    <a:pt x="48305" y="784454"/>
                  </a:lnTo>
                  <a:lnTo>
                    <a:pt x="62648" y="740904"/>
                  </a:lnTo>
                  <a:lnTo>
                    <a:pt x="78725" y="698169"/>
                  </a:lnTo>
                  <a:lnTo>
                    <a:pt x="96495" y="656289"/>
                  </a:lnTo>
                  <a:lnTo>
                    <a:pt x="115917" y="615306"/>
                  </a:lnTo>
                  <a:lnTo>
                    <a:pt x="136949" y="575262"/>
                  </a:lnTo>
                  <a:lnTo>
                    <a:pt x="159549" y="536198"/>
                  </a:lnTo>
                  <a:lnTo>
                    <a:pt x="183675" y="498157"/>
                  </a:lnTo>
                  <a:lnTo>
                    <a:pt x="209286" y="461179"/>
                  </a:lnTo>
                  <a:lnTo>
                    <a:pt x="236339" y="425306"/>
                  </a:lnTo>
                  <a:lnTo>
                    <a:pt x="264793" y="390580"/>
                  </a:lnTo>
                  <a:lnTo>
                    <a:pt x="294607" y="357043"/>
                  </a:lnTo>
                  <a:lnTo>
                    <a:pt x="325738" y="324736"/>
                  </a:lnTo>
                  <a:lnTo>
                    <a:pt x="358145" y="293700"/>
                  </a:lnTo>
                  <a:lnTo>
                    <a:pt x="391785" y="263978"/>
                  </a:lnTo>
                  <a:lnTo>
                    <a:pt x="426618" y="235612"/>
                  </a:lnTo>
                  <a:lnTo>
                    <a:pt x="462602" y="208642"/>
                  </a:lnTo>
                  <a:lnTo>
                    <a:pt x="499694" y="183110"/>
                  </a:lnTo>
                  <a:lnTo>
                    <a:pt x="537853" y="159058"/>
                  </a:lnTo>
                  <a:lnTo>
                    <a:pt x="577037" y="136528"/>
                  </a:lnTo>
                  <a:lnTo>
                    <a:pt x="617205" y="115561"/>
                  </a:lnTo>
                  <a:lnTo>
                    <a:pt x="658314" y="96198"/>
                  </a:lnTo>
                  <a:lnTo>
                    <a:pt x="700324" y="78483"/>
                  </a:lnTo>
                  <a:lnTo>
                    <a:pt x="743191" y="62455"/>
                  </a:lnTo>
                  <a:lnTo>
                    <a:pt x="786875" y="48157"/>
                  </a:lnTo>
                  <a:lnTo>
                    <a:pt x="831334" y="35630"/>
                  </a:lnTo>
                  <a:lnTo>
                    <a:pt x="876525" y="24916"/>
                  </a:lnTo>
                  <a:lnTo>
                    <a:pt x="922408" y="16057"/>
                  </a:lnTo>
                  <a:lnTo>
                    <a:pt x="968939" y="9094"/>
                  </a:lnTo>
                  <a:lnTo>
                    <a:pt x="1016079" y="4069"/>
                  </a:lnTo>
                  <a:lnTo>
                    <a:pt x="1063784" y="1024"/>
                  </a:lnTo>
                  <a:lnTo>
                    <a:pt x="1112014" y="0"/>
                  </a:lnTo>
                  <a:lnTo>
                    <a:pt x="1160292" y="1024"/>
                  </a:lnTo>
                  <a:lnTo>
                    <a:pt x="1208044" y="4069"/>
                  </a:lnTo>
                  <a:lnTo>
                    <a:pt x="1255227" y="9094"/>
                  </a:lnTo>
                  <a:lnTo>
                    <a:pt x="1301800" y="16057"/>
                  </a:lnTo>
                  <a:lnTo>
                    <a:pt x="1347722" y="24916"/>
                  </a:lnTo>
                  <a:lnTo>
                    <a:pt x="1392950" y="35630"/>
                  </a:lnTo>
                  <a:lnTo>
                    <a:pt x="1437443" y="48157"/>
                  </a:lnTo>
                  <a:lnTo>
                    <a:pt x="1481159" y="62455"/>
                  </a:lnTo>
                  <a:lnTo>
                    <a:pt x="1524056" y="78483"/>
                  </a:lnTo>
                  <a:lnTo>
                    <a:pt x="1566094" y="96198"/>
                  </a:lnTo>
                  <a:lnTo>
                    <a:pt x="1607229" y="115561"/>
                  </a:lnTo>
                  <a:lnTo>
                    <a:pt x="1647422" y="136528"/>
                  </a:lnTo>
                  <a:lnTo>
                    <a:pt x="1686628" y="159058"/>
                  </a:lnTo>
                  <a:lnTo>
                    <a:pt x="1724808" y="183110"/>
                  </a:lnTo>
                  <a:lnTo>
                    <a:pt x="1761920" y="208642"/>
                  </a:lnTo>
                  <a:lnTo>
                    <a:pt x="1797921" y="235612"/>
                  </a:lnTo>
                  <a:lnTo>
                    <a:pt x="1832770" y="263978"/>
                  </a:lnTo>
                  <a:lnTo>
                    <a:pt x="1866425" y="293700"/>
                  </a:lnTo>
                  <a:lnTo>
                    <a:pt x="1898845" y="324736"/>
                  </a:lnTo>
                  <a:lnTo>
                    <a:pt x="1929988" y="357043"/>
                  </a:lnTo>
                  <a:lnTo>
                    <a:pt x="1959812" y="390580"/>
                  </a:lnTo>
                  <a:lnTo>
                    <a:pt x="1988276" y="425306"/>
                  </a:lnTo>
                  <a:lnTo>
                    <a:pt x="2015338" y="461179"/>
                  </a:lnTo>
                  <a:lnTo>
                    <a:pt x="2040955" y="498157"/>
                  </a:lnTo>
                  <a:lnTo>
                    <a:pt x="2065088" y="536198"/>
                  </a:lnTo>
                  <a:lnTo>
                    <a:pt x="2087693" y="575262"/>
                  </a:lnTo>
                  <a:lnTo>
                    <a:pt x="2108729" y="615306"/>
                  </a:lnTo>
                  <a:lnTo>
                    <a:pt x="2128155" y="656289"/>
                  </a:lnTo>
                  <a:lnTo>
                    <a:pt x="2145929" y="698169"/>
                  </a:lnTo>
                  <a:lnTo>
                    <a:pt x="2162009" y="740904"/>
                  </a:lnTo>
                  <a:lnTo>
                    <a:pt x="2176353" y="784454"/>
                  </a:lnTo>
                  <a:lnTo>
                    <a:pt x="2188919" y="828776"/>
                  </a:lnTo>
                  <a:lnTo>
                    <a:pt x="2199667" y="873828"/>
                  </a:lnTo>
                  <a:lnTo>
                    <a:pt x="2208554" y="919569"/>
                  </a:lnTo>
                  <a:lnTo>
                    <a:pt x="2215539" y="965958"/>
                  </a:lnTo>
                  <a:lnTo>
                    <a:pt x="2220580" y="1012953"/>
                  </a:lnTo>
                  <a:lnTo>
                    <a:pt x="2223635" y="1060511"/>
                  </a:lnTo>
                  <a:lnTo>
                    <a:pt x="2224663" y="1108592"/>
                  </a:lnTo>
                  <a:close/>
                </a:path>
              </a:pathLst>
            </a:custGeom>
            <a:solidFill>
              <a:srgbClr val="4DAC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26704" y="2398754"/>
              <a:ext cx="1724025" cy="859155"/>
            </a:xfrm>
            <a:custGeom>
              <a:avLst/>
              <a:gdLst/>
              <a:ahLst/>
              <a:cxnLst/>
              <a:rect l="l" t="t" r="r" b="b"/>
              <a:pathLst>
                <a:path w="1724025" h="859154">
                  <a:moveTo>
                    <a:pt x="1723527" y="858795"/>
                  </a:moveTo>
                  <a:lnTo>
                    <a:pt x="1472959" y="858795"/>
                  </a:lnTo>
                  <a:lnTo>
                    <a:pt x="1471121" y="811190"/>
                  </a:lnTo>
                  <a:lnTo>
                    <a:pt x="1465700" y="764589"/>
                  </a:lnTo>
                  <a:lnTo>
                    <a:pt x="1456830" y="719128"/>
                  </a:lnTo>
                  <a:lnTo>
                    <a:pt x="1444647" y="674941"/>
                  </a:lnTo>
                  <a:lnTo>
                    <a:pt x="1429287" y="632164"/>
                  </a:lnTo>
                  <a:lnTo>
                    <a:pt x="1410885" y="590932"/>
                  </a:lnTo>
                  <a:lnTo>
                    <a:pt x="1389577" y="551380"/>
                  </a:lnTo>
                  <a:lnTo>
                    <a:pt x="1365499" y="513644"/>
                  </a:lnTo>
                  <a:lnTo>
                    <a:pt x="1338785" y="477858"/>
                  </a:lnTo>
                  <a:lnTo>
                    <a:pt x="1309573" y="444158"/>
                  </a:lnTo>
                  <a:lnTo>
                    <a:pt x="1277997" y="412679"/>
                  </a:lnTo>
                  <a:lnTo>
                    <a:pt x="1244193" y="383557"/>
                  </a:lnTo>
                  <a:lnTo>
                    <a:pt x="1208297" y="356926"/>
                  </a:lnTo>
                  <a:lnTo>
                    <a:pt x="1170444" y="332922"/>
                  </a:lnTo>
                  <a:lnTo>
                    <a:pt x="1130771" y="311679"/>
                  </a:lnTo>
                  <a:lnTo>
                    <a:pt x="1089411" y="293334"/>
                  </a:lnTo>
                  <a:lnTo>
                    <a:pt x="1046502" y="278021"/>
                  </a:lnTo>
                  <a:lnTo>
                    <a:pt x="1002179" y="265876"/>
                  </a:lnTo>
                  <a:lnTo>
                    <a:pt x="956577" y="257033"/>
                  </a:lnTo>
                  <a:lnTo>
                    <a:pt x="909832" y="251628"/>
                  </a:lnTo>
                  <a:lnTo>
                    <a:pt x="862080" y="249797"/>
                  </a:lnTo>
                  <a:lnTo>
                    <a:pt x="814328" y="251628"/>
                  </a:lnTo>
                  <a:lnTo>
                    <a:pt x="767583" y="257033"/>
                  </a:lnTo>
                  <a:lnTo>
                    <a:pt x="721981" y="265876"/>
                  </a:lnTo>
                  <a:lnTo>
                    <a:pt x="677658" y="278021"/>
                  </a:lnTo>
                  <a:lnTo>
                    <a:pt x="634749" y="293334"/>
                  </a:lnTo>
                  <a:lnTo>
                    <a:pt x="593390" y="311679"/>
                  </a:lnTo>
                  <a:lnTo>
                    <a:pt x="553716" y="332922"/>
                  </a:lnTo>
                  <a:lnTo>
                    <a:pt x="515863" y="356926"/>
                  </a:lnTo>
                  <a:lnTo>
                    <a:pt x="479967" y="383557"/>
                  </a:lnTo>
                  <a:lnTo>
                    <a:pt x="446163" y="412679"/>
                  </a:lnTo>
                  <a:lnTo>
                    <a:pt x="414587" y="444158"/>
                  </a:lnTo>
                  <a:lnTo>
                    <a:pt x="385375" y="477858"/>
                  </a:lnTo>
                  <a:lnTo>
                    <a:pt x="358662" y="513644"/>
                  </a:lnTo>
                  <a:lnTo>
                    <a:pt x="334583" y="551380"/>
                  </a:lnTo>
                  <a:lnTo>
                    <a:pt x="313276" y="590932"/>
                  </a:lnTo>
                  <a:lnTo>
                    <a:pt x="294874" y="632164"/>
                  </a:lnTo>
                  <a:lnTo>
                    <a:pt x="279513" y="674941"/>
                  </a:lnTo>
                  <a:lnTo>
                    <a:pt x="267331" y="719128"/>
                  </a:lnTo>
                  <a:lnTo>
                    <a:pt x="258461" y="764589"/>
                  </a:lnTo>
                  <a:lnTo>
                    <a:pt x="253039" y="811190"/>
                  </a:lnTo>
                  <a:lnTo>
                    <a:pt x="251202" y="858795"/>
                  </a:lnTo>
                  <a:lnTo>
                    <a:pt x="0" y="858795"/>
                  </a:lnTo>
                  <a:lnTo>
                    <a:pt x="1363" y="810062"/>
                  </a:lnTo>
                  <a:lnTo>
                    <a:pt x="5406" y="762043"/>
                  </a:lnTo>
                  <a:lnTo>
                    <a:pt x="12055" y="714809"/>
                  </a:lnTo>
                  <a:lnTo>
                    <a:pt x="21237" y="668433"/>
                  </a:lnTo>
                  <a:lnTo>
                    <a:pt x="32880" y="622987"/>
                  </a:lnTo>
                  <a:lnTo>
                    <a:pt x="46911" y="578545"/>
                  </a:lnTo>
                  <a:lnTo>
                    <a:pt x="63257" y="535179"/>
                  </a:lnTo>
                  <a:lnTo>
                    <a:pt x="81845" y="492961"/>
                  </a:lnTo>
                  <a:lnTo>
                    <a:pt x="102604" y="451963"/>
                  </a:lnTo>
                  <a:lnTo>
                    <a:pt x="125460" y="412259"/>
                  </a:lnTo>
                  <a:lnTo>
                    <a:pt x="150340" y="373920"/>
                  </a:lnTo>
                  <a:lnTo>
                    <a:pt x="177171" y="337019"/>
                  </a:lnTo>
                  <a:lnTo>
                    <a:pt x="205882" y="301629"/>
                  </a:lnTo>
                  <a:lnTo>
                    <a:pt x="236399" y="267823"/>
                  </a:lnTo>
                  <a:lnTo>
                    <a:pt x="268649" y="235672"/>
                  </a:lnTo>
                  <a:lnTo>
                    <a:pt x="302560" y="205249"/>
                  </a:lnTo>
                  <a:lnTo>
                    <a:pt x="338060" y="176626"/>
                  </a:lnTo>
                  <a:lnTo>
                    <a:pt x="375074" y="149877"/>
                  </a:lnTo>
                  <a:lnTo>
                    <a:pt x="413531" y="125074"/>
                  </a:lnTo>
                  <a:lnTo>
                    <a:pt x="453358" y="102288"/>
                  </a:lnTo>
                  <a:lnTo>
                    <a:pt x="494482" y="81594"/>
                  </a:lnTo>
                  <a:lnTo>
                    <a:pt x="536831" y="63062"/>
                  </a:lnTo>
                  <a:lnTo>
                    <a:pt x="580331" y="46766"/>
                  </a:lnTo>
                  <a:lnTo>
                    <a:pt x="624910" y="32778"/>
                  </a:lnTo>
                  <a:lnTo>
                    <a:pt x="670496" y="21171"/>
                  </a:lnTo>
                  <a:lnTo>
                    <a:pt x="717015" y="12017"/>
                  </a:lnTo>
                  <a:lnTo>
                    <a:pt x="764395" y="5389"/>
                  </a:lnTo>
                  <a:lnTo>
                    <a:pt x="812563" y="1359"/>
                  </a:lnTo>
                  <a:lnTo>
                    <a:pt x="861446" y="0"/>
                  </a:lnTo>
                  <a:lnTo>
                    <a:pt x="910393" y="1359"/>
                  </a:lnTo>
                  <a:lnTo>
                    <a:pt x="958620" y="5389"/>
                  </a:lnTo>
                  <a:lnTo>
                    <a:pt x="1006054" y="12017"/>
                  </a:lnTo>
                  <a:lnTo>
                    <a:pt x="1052624" y="21171"/>
                  </a:lnTo>
                  <a:lnTo>
                    <a:pt x="1098256" y="32778"/>
                  </a:lnTo>
                  <a:lnTo>
                    <a:pt x="1142879" y="46766"/>
                  </a:lnTo>
                  <a:lnTo>
                    <a:pt x="1186418" y="63062"/>
                  </a:lnTo>
                  <a:lnTo>
                    <a:pt x="1228803" y="81594"/>
                  </a:lnTo>
                  <a:lnTo>
                    <a:pt x="1269960" y="102288"/>
                  </a:lnTo>
                  <a:lnTo>
                    <a:pt x="1309817" y="125074"/>
                  </a:lnTo>
                  <a:lnTo>
                    <a:pt x="1348300" y="149877"/>
                  </a:lnTo>
                  <a:lnTo>
                    <a:pt x="1385339" y="176626"/>
                  </a:lnTo>
                  <a:lnTo>
                    <a:pt x="1420859" y="205249"/>
                  </a:lnTo>
                  <a:lnTo>
                    <a:pt x="1454789" y="235672"/>
                  </a:lnTo>
                  <a:lnTo>
                    <a:pt x="1487056" y="267823"/>
                  </a:lnTo>
                  <a:lnTo>
                    <a:pt x="1517587" y="301629"/>
                  </a:lnTo>
                  <a:lnTo>
                    <a:pt x="1546310" y="337019"/>
                  </a:lnTo>
                  <a:lnTo>
                    <a:pt x="1573152" y="373920"/>
                  </a:lnTo>
                  <a:lnTo>
                    <a:pt x="1598040" y="412259"/>
                  </a:lnTo>
                  <a:lnTo>
                    <a:pt x="1620903" y="451963"/>
                  </a:lnTo>
                  <a:lnTo>
                    <a:pt x="1641667" y="492961"/>
                  </a:lnTo>
                  <a:lnTo>
                    <a:pt x="1660261" y="535179"/>
                  </a:lnTo>
                  <a:lnTo>
                    <a:pt x="1676610" y="578545"/>
                  </a:lnTo>
                  <a:lnTo>
                    <a:pt x="1690643" y="622987"/>
                  </a:lnTo>
                  <a:lnTo>
                    <a:pt x="1702288" y="668433"/>
                  </a:lnTo>
                  <a:lnTo>
                    <a:pt x="1711471" y="714809"/>
                  </a:lnTo>
                  <a:lnTo>
                    <a:pt x="1718120" y="762043"/>
                  </a:lnTo>
                  <a:lnTo>
                    <a:pt x="1722163" y="810062"/>
                  </a:lnTo>
                  <a:lnTo>
                    <a:pt x="1723527" y="858795"/>
                  </a:lnTo>
                  <a:close/>
                </a:path>
              </a:pathLst>
            </a:custGeom>
            <a:solidFill>
              <a:srgbClr val="285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4688932" y="7192526"/>
            <a:ext cx="1034415" cy="900430"/>
            <a:chOff x="14688932" y="7192526"/>
            <a:chExt cx="1034415" cy="900430"/>
          </a:xfrm>
        </p:grpSpPr>
        <p:sp>
          <p:nvSpPr>
            <p:cNvPr id="13" name="object 13"/>
            <p:cNvSpPr/>
            <p:nvPr/>
          </p:nvSpPr>
          <p:spPr>
            <a:xfrm>
              <a:off x="14688932" y="7192526"/>
              <a:ext cx="1034415" cy="900430"/>
            </a:xfrm>
            <a:custGeom>
              <a:avLst/>
              <a:gdLst/>
              <a:ahLst/>
              <a:cxnLst/>
              <a:rect l="l" t="t" r="r" b="b"/>
              <a:pathLst>
                <a:path w="1034415" h="900429">
                  <a:moveTo>
                    <a:pt x="133319" y="900240"/>
                  </a:moveTo>
                  <a:lnTo>
                    <a:pt x="0" y="721450"/>
                  </a:lnTo>
                  <a:lnTo>
                    <a:pt x="272444" y="213136"/>
                  </a:lnTo>
                  <a:lnTo>
                    <a:pt x="294899" y="176126"/>
                  </a:lnTo>
                  <a:lnTo>
                    <a:pt x="321547" y="141371"/>
                  </a:lnTo>
                  <a:lnTo>
                    <a:pt x="352334" y="109237"/>
                  </a:lnTo>
                  <a:lnTo>
                    <a:pt x="387207" y="80090"/>
                  </a:lnTo>
                  <a:lnTo>
                    <a:pt x="426732" y="54040"/>
                  </a:lnTo>
                  <a:lnTo>
                    <a:pt x="468108" y="33154"/>
                  </a:lnTo>
                  <a:lnTo>
                    <a:pt x="510908" y="17369"/>
                  </a:lnTo>
                  <a:lnTo>
                    <a:pt x="554710" y="6623"/>
                  </a:lnTo>
                  <a:lnTo>
                    <a:pt x="599086" y="854"/>
                  </a:lnTo>
                  <a:lnTo>
                    <a:pt x="643614" y="0"/>
                  </a:lnTo>
                  <a:lnTo>
                    <a:pt x="687867" y="3998"/>
                  </a:lnTo>
                  <a:lnTo>
                    <a:pt x="731421" y="12787"/>
                  </a:lnTo>
                  <a:lnTo>
                    <a:pt x="773850" y="26304"/>
                  </a:lnTo>
                  <a:lnTo>
                    <a:pt x="814731" y="44487"/>
                  </a:lnTo>
                  <a:lnTo>
                    <a:pt x="853639" y="67274"/>
                  </a:lnTo>
                  <a:lnTo>
                    <a:pt x="890147" y="94603"/>
                  </a:lnTo>
                  <a:lnTo>
                    <a:pt x="923832" y="126412"/>
                  </a:lnTo>
                  <a:lnTo>
                    <a:pt x="954268" y="162638"/>
                  </a:lnTo>
                  <a:lnTo>
                    <a:pt x="980335" y="202138"/>
                  </a:lnTo>
                  <a:lnTo>
                    <a:pt x="1001234" y="243488"/>
                  </a:lnTo>
                  <a:lnTo>
                    <a:pt x="1017029" y="286262"/>
                  </a:lnTo>
                  <a:lnTo>
                    <a:pt x="1027782" y="330035"/>
                  </a:lnTo>
                  <a:lnTo>
                    <a:pt x="1033555" y="374384"/>
                  </a:lnTo>
                  <a:lnTo>
                    <a:pt x="1034409" y="418884"/>
                  </a:lnTo>
                  <a:lnTo>
                    <a:pt x="1030409" y="463109"/>
                  </a:lnTo>
                  <a:lnTo>
                    <a:pt x="1021614" y="506636"/>
                  </a:lnTo>
                  <a:lnTo>
                    <a:pt x="1008089" y="549039"/>
                  </a:lnTo>
                  <a:lnTo>
                    <a:pt x="989894" y="589894"/>
                  </a:lnTo>
                  <a:lnTo>
                    <a:pt x="967092" y="628777"/>
                  </a:lnTo>
                  <a:lnTo>
                    <a:pt x="939746" y="665263"/>
                  </a:lnTo>
                  <a:lnTo>
                    <a:pt x="907918" y="698926"/>
                  </a:lnTo>
                  <a:lnTo>
                    <a:pt x="871669" y="729344"/>
                  </a:lnTo>
                  <a:lnTo>
                    <a:pt x="833765" y="754461"/>
                  </a:lnTo>
                  <a:lnTo>
                    <a:pt x="794113" y="774790"/>
                  </a:lnTo>
                  <a:lnTo>
                    <a:pt x="753105" y="790394"/>
                  </a:lnTo>
                  <a:lnTo>
                    <a:pt x="711133" y="801335"/>
                  </a:lnTo>
                  <a:lnTo>
                    <a:pt x="711514" y="801810"/>
                  </a:lnTo>
                  <a:lnTo>
                    <a:pt x="133319" y="900240"/>
                  </a:lnTo>
                  <a:close/>
                </a:path>
              </a:pathLst>
            </a:custGeom>
            <a:solidFill>
              <a:srgbClr val="EF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14639" y="7519110"/>
              <a:ext cx="510540" cy="458470"/>
            </a:xfrm>
            <a:custGeom>
              <a:avLst/>
              <a:gdLst/>
              <a:ahLst/>
              <a:cxnLst/>
              <a:rect l="l" t="t" r="r" b="b"/>
              <a:pathLst>
                <a:path w="510540" h="458470">
                  <a:moveTo>
                    <a:pt x="319252" y="14376"/>
                  </a:moveTo>
                  <a:lnTo>
                    <a:pt x="318604" y="5016"/>
                  </a:lnTo>
                  <a:lnTo>
                    <a:pt x="311480" y="0"/>
                  </a:lnTo>
                  <a:lnTo>
                    <a:pt x="302310" y="533"/>
                  </a:lnTo>
                  <a:lnTo>
                    <a:pt x="295567" y="7810"/>
                  </a:lnTo>
                  <a:lnTo>
                    <a:pt x="276948" y="53606"/>
                  </a:lnTo>
                  <a:lnTo>
                    <a:pt x="255536" y="96647"/>
                  </a:lnTo>
                  <a:lnTo>
                    <a:pt x="231508" y="137210"/>
                  </a:lnTo>
                  <a:lnTo>
                    <a:pt x="205016" y="175590"/>
                  </a:lnTo>
                  <a:lnTo>
                    <a:pt x="176237" y="212064"/>
                  </a:lnTo>
                  <a:lnTo>
                    <a:pt x="145364" y="246926"/>
                  </a:lnTo>
                  <a:lnTo>
                    <a:pt x="112547" y="280454"/>
                  </a:lnTo>
                  <a:lnTo>
                    <a:pt x="77965" y="312953"/>
                  </a:lnTo>
                  <a:lnTo>
                    <a:pt x="41783" y="344678"/>
                  </a:lnTo>
                  <a:lnTo>
                    <a:pt x="4178" y="375945"/>
                  </a:lnTo>
                  <a:lnTo>
                    <a:pt x="0" y="384263"/>
                  </a:lnTo>
                  <a:lnTo>
                    <a:pt x="3670" y="392099"/>
                  </a:lnTo>
                  <a:lnTo>
                    <a:pt x="11925" y="396201"/>
                  </a:lnTo>
                  <a:lnTo>
                    <a:pt x="21501" y="393344"/>
                  </a:lnTo>
                  <a:lnTo>
                    <a:pt x="60248" y="361099"/>
                  </a:lnTo>
                  <a:lnTo>
                    <a:pt x="97383" y="328371"/>
                  </a:lnTo>
                  <a:lnTo>
                    <a:pt x="132765" y="294894"/>
                  </a:lnTo>
                  <a:lnTo>
                    <a:pt x="166243" y="260362"/>
                  </a:lnTo>
                  <a:lnTo>
                    <a:pt x="197675" y="224472"/>
                  </a:lnTo>
                  <a:lnTo>
                    <a:pt x="226936" y="186944"/>
                  </a:lnTo>
                  <a:lnTo>
                    <a:pt x="253860" y="147459"/>
                  </a:lnTo>
                  <a:lnTo>
                    <a:pt x="278320" y="105740"/>
                  </a:lnTo>
                  <a:lnTo>
                    <a:pt x="300164" y="61468"/>
                  </a:lnTo>
                  <a:lnTo>
                    <a:pt x="319252" y="14376"/>
                  </a:lnTo>
                  <a:close/>
                </a:path>
                <a:path w="510540" h="458470">
                  <a:moveTo>
                    <a:pt x="510032" y="265874"/>
                  </a:moveTo>
                  <a:lnTo>
                    <a:pt x="507111" y="257683"/>
                  </a:lnTo>
                  <a:lnTo>
                    <a:pt x="498259" y="254596"/>
                  </a:lnTo>
                  <a:lnTo>
                    <a:pt x="447840" y="260553"/>
                  </a:lnTo>
                  <a:lnTo>
                    <a:pt x="399402" y="269697"/>
                  </a:lnTo>
                  <a:lnTo>
                    <a:pt x="352704" y="281838"/>
                  </a:lnTo>
                  <a:lnTo>
                    <a:pt x="307454" y="296786"/>
                  </a:lnTo>
                  <a:lnTo>
                    <a:pt x="263423" y="314363"/>
                  </a:lnTo>
                  <a:lnTo>
                    <a:pt x="220332" y="334365"/>
                  </a:lnTo>
                  <a:lnTo>
                    <a:pt x="177914" y="356628"/>
                  </a:lnTo>
                  <a:lnTo>
                    <a:pt x="135915" y="380974"/>
                  </a:lnTo>
                  <a:lnTo>
                    <a:pt x="94081" y="407187"/>
                  </a:lnTo>
                  <a:lnTo>
                    <a:pt x="52146" y="435102"/>
                  </a:lnTo>
                  <a:lnTo>
                    <a:pt x="46786" y="443382"/>
                  </a:lnTo>
                  <a:lnTo>
                    <a:pt x="48590" y="452323"/>
                  </a:lnTo>
                  <a:lnTo>
                    <a:pt x="55257" y="457923"/>
                  </a:lnTo>
                  <a:lnTo>
                    <a:pt x="64516" y="456209"/>
                  </a:lnTo>
                  <a:lnTo>
                    <a:pt x="109702" y="426173"/>
                  </a:lnTo>
                  <a:lnTo>
                    <a:pt x="154851" y="398068"/>
                  </a:lnTo>
                  <a:lnTo>
                    <a:pt x="200291" y="372173"/>
                  </a:lnTo>
                  <a:lnTo>
                    <a:pt x="246367" y="348780"/>
                  </a:lnTo>
                  <a:lnTo>
                    <a:pt x="293420" y="328168"/>
                  </a:lnTo>
                  <a:lnTo>
                    <a:pt x="341795" y="310603"/>
                  </a:lnTo>
                  <a:lnTo>
                    <a:pt x="391833" y="296392"/>
                  </a:lnTo>
                  <a:lnTo>
                    <a:pt x="443877" y="285813"/>
                  </a:lnTo>
                  <a:lnTo>
                    <a:pt x="498259" y="279133"/>
                  </a:lnTo>
                  <a:lnTo>
                    <a:pt x="507060" y="274548"/>
                  </a:lnTo>
                  <a:lnTo>
                    <a:pt x="510032" y="265874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241392" y="8155437"/>
            <a:ext cx="810895" cy="1099820"/>
            <a:chOff x="14241392" y="8155437"/>
            <a:chExt cx="810895" cy="1099820"/>
          </a:xfrm>
        </p:grpSpPr>
        <p:sp>
          <p:nvSpPr>
            <p:cNvPr id="16" name="object 16"/>
            <p:cNvSpPr/>
            <p:nvPr/>
          </p:nvSpPr>
          <p:spPr>
            <a:xfrm>
              <a:off x="14241392" y="8155437"/>
              <a:ext cx="810895" cy="1099820"/>
            </a:xfrm>
            <a:custGeom>
              <a:avLst/>
              <a:gdLst/>
              <a:ahLst/>
              <a:cxnLst/>
              <a:rect l="l" t="t" r="r" b="b"/>
              <a:pathLst>
                <a:path w="810894" h="1099820">
                  <a:moveTo>
                    <a:pt x="409380" y="1099745"/>
                  </a:moveTo>
                  <a:lnTo>
                    <a:pt x="362091" y="1097503"/>
                  </a:lnTo>
                  <a:lnTo>
                    <a:pt x="316349" y="1089998"/>
                  </a:lnTo>
                  <a:lnTo>
                    <a:pt x="272464" y="1077531"/>
                  </a:lnTo>
                  <a:lnTo>
                    <a:pt x="230740" y="1060404"/>
                  </a:lnTo>
                  <a:lnTo>
                    <a:pt x="191486" y="1038917"/>
                  </a:lnTo>
                  <a:lnTo>
                    <a:pt x="155008" y="1013371"/>
                  </a:lnTo>
                  <a:lnTo>
                    <a:pt x="121615" y="984067"/>
                  </a:lnTo>
                  <a:lnTo>
                    <a:pt x="91612" y="951306"/>
                  </a:lnTo>
                  <a:lnTo>
                    <a:pt x="65306" y="915389"/>
                  </a:lnTo>
                  <a:lnTo>
                    <a:pt x="43006" y="876616"/>
                  </a:lnTo>
                  <a:lnTo>
                    <a:pt x="25019" y="835289"/>
                  </a:lnTo>
                  <a:lnTo>
                    <a:pt x="11650" y="791709"/>
                  </a:lnTo>
                  <a:lnTo>
                    <a:pt x="3208" y="746175"/>
                  </a:lnTo>
                  <a:lnTo>
                    <a:pt x="0" y="698990"/>
                  </a:lnTo>
                  <a:lnTo>
                    <a:pt x="2095" y="653604"/>
                  </a:lnTo>
                  <a:lnTo>
                    <a:pt x="9052" y="609643"/>
                  </a:lnTo>
                  <a:lnTo>
                    <a:pt x="20594" y="567395"/>
                  </a:lnTo>
                  <a:lnTo>
                    <a:pt x="36446" y="527143"/>
                  </a:lnTo>
                  <a:lnTo>
                    <a:pt x="35875" y="527143"/>
                  </a:lnTo>
                  <a:lnTo>
                    <a:pt x="297090" y="2282"/>
                  </a:lnTo>
                  <a:lnTo>
                    <a:pt x="520241" y="0"/>
                  </a:lnTo>
                  <a:lnTo>
                    <a:pt x="770514" y="519535"/>
                  </a:lnTo>
                  <a:lnTo>
                    <a:pt x="787168" y="559507"/>
                  </a:lnTo>
                  <a:lnTo>
                    <a:pt x="799549" y="601512"/>
                  </a:lnTo>
                  <a:lnTo>
                    <a:pt x="807381" y="645300"/>
                  </a:lnTo>
                  <a:lnTo>
                    <a:pt x="810386" y="690622"/>
                  </a:lnTo>
                  <a:lnTo>
                    <a:pt x="808142" y="737881"/>
                  </a:lnTo>
                  <a:lnTo>
                    <a:pt x="800632" y="783593"/>
                  </a:lnTo>
                  <a:lnTo>
                    <a:pt x="788158" y="827452"/>
                  </a:lnTo>
                  <a:lnTo>
                    <a:pt x="771020" y="869149"/>
                  </a:lnTo>
                  <a:lnTo>
                    <a:pt x="749519" y="908379"/>
                  </a:lnTo>
                  <a:lnTo>
                    <a:pt x="723957" y="944833"/>
                  </a:lnTo>
                  <a:lnTo>
                    <a:pt x="694635" y="978206"/>
                  </a:lnTo>
                  <a:lnTo>
                    <a:pt x="661853" y="1008191"/>
                  </a:lnTo>
                  <a:lnTo>
                    <a:pt x="625914" y="1034479"/>
                  </a:lnTo>
                  <a:lnTo>
                    <a:pt x="587117" y="1056765"/>
                  </a:lnTo>
                  <a:lnTo>
                    <a:pt x="545764" y="1074742"/>
                  </a:lnTo>
                  <a:lnTo>
                    <a:pt x="502156" y="1088102"/>
                  </a:lnTo>
                  <a:lnTo>
                    <a:pt x="456594" y="1096539"/>
                  </a:lnTo>
                  <a:lnTo>
                    <a:pt x="409380" y="1099745"/>
                  </a:lnTo>
                  <a:close/>
                </a:path>
              </a:pathLst>
            </a:custGeom>
            <a:solidFill>
              <a:srgbClr val="EF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85277" y="8261464"/>
              <a:ext cx="344170" cy="485140"/>
            </a:xfrm>
            <a:custGeom>
              <a:avLst/>
              <a:gdLst/>
              <a:ahLst/>
              <a:cxnLst/>
              <a:rect l="l" t="t" r="r" b="b"/>
              <a:pathLst>
                <a:path w="344169" h="485140">
                  <a:moveTo>
                    <a:pt x="139039" y="12661"/>
                  </a:moveTo>
                  <a:lnTo>
                    <a:pt x="135521" y="3784"/>
                  </a:lnTo>
                  <a:lnTo>
                    <a:pt x="127190" y="825"/>
                  </a:lnTo>
                  <a:lnTo>
                    <a:pt x="118643" y="3784"/>
                  </a:lnTo>
                  <a:lnTo>
                    <a:pt x="114477" y="12661"/>
                  </a:lnTo>
                  <a:lnTo>
                    <a:pt x="112102" y="66992"/>
                  </a:lnTo>
                  <a:lnTo>
                    <a:pt x="108165" y="120040"/>
                  </a:lnTo>
                  <a:lnTo>
                    <a:pt x="102235" y="171958"/>
                  </a:lnTo>
                  <a:lnTo>
                    <a:pt x="93903" y="222859"/>
                  </a:lnTo>
                  <a:lnTo>
                    <a:pt x="82753" y="272897"/>
                  </a:lnTo>
                  <a:lnTo>
                    <a:pt x="68338" y="322199"/>
                  </a:lnTo>
                  <a:lnTo>
                    <a:pt x="50241" y="370878"/>
                  </a:lnTo>
                  <a:lnTo>
                    <a:pt x="28054" y="419100"/>
                  </a:lnTo>
                  <a:lnTo>
                    <a:pt x="1333" y="466966"/>
                  </a:lnTo>
                  <a:lnTo>
                    <a:pt x="0" y="476491"/>
                  </a:lnTo>
                  <a:lnTo>
                    <a:pt x="5740" y="483273"/>
                  </a:lnTo>
                  <a:lnTo>
                    <a:pt x="14592" y="484987"/>
                  </a:lnTo>
                  <a:lnTo>
                    <a:pt x="22555" y="479323"/>
                  </a:lnTo>
                  <a:lnTo>
                    <a:pt x="47409" y="435165"/>
                  </a:lnTo>
                  <a:lnTo>
                    <a:pt x="68503" y="390677"/>
                  </a:lnTo>
                  <a:lnTo>
                    <a:pt x="86144" y="345770"/>
                  </a:lnTo>
                  <a:lnTo>
                    <a:pt x="100634" y="300367"/>
                  </a:lnTo>
                  <a:lnTo>
                    <a:pt x="112306" y="254381"/>
                  </a:lnTo>
                  <a:lnTo>
                    <a:pt x="121450" y="207721"/>
                  </a:lnTo>
                  <a:lnTo>
                    <a:pt x="128384" y="160299"/>
                  </a:lnTo>
                  <a:lnTo>
                    <a:pt x="133426" y="112039"/>
                  </a:lnTo>
                  <a:lnTo>
                    <a:pt x="136867" y="62865"/>
                  </a:lnTo>
                  <a:lnTo>
                    <a:pt x="139039" y="12661"/>
                  </a:lnTo>
                  <a:close/>
                </a:path>
                <a:path w="344169" h="485140">
                  <a:moveTo>
                    <a:pt x="343560" y="472935"/>
                  </a:moveTo>
                  <a:lnTo>
                    <a:pt x="341922" y="463638"/>
                  </a:lnTo>
                  <a:lnTo>
                    <a:pt x="315810" y="421538"/>
                  </a:lnTo>
                  <a:lnTo>
                    <a:pt x="293560" y="378904"/>
                  </a:lnTo>
                  <a:lnTo>
                    <a:pt x="274840" y="335686"/>
                  </a:lnTo>
                  <a:lnTo>
                    <a:pt x="259321" y="291820"/>
                  </a:lnTo>
                  <a:lnTo>
                    <a:pt x="246684" y="247243"/>
                  </a:lnTo>
                  <a:lnTo>
                    <a:pt x="236601" y="201917"/>
                  </a:lnTo>
                  <a:lnTo>
                    <a:pt x="228739" y="155765"/>
                  </a:lnTo>
                  <a:lnTo>
                    <a:pt x="222783" y="108724"/>
                  </a:lnTo>
                  <a:lnTo>
                    <a:pt x="218401" y="60769"/>
                  </a:lnTo>
                  <a:lnTo>
                    <a:pt x="215265" y="11811"/>
                  </a:lnTo>
                  <a:lnTo>
                    <a:pt x="210947" y="2971"/>
                  </a:lnTo>
                  <a:lnTo>
                    <a:pt x="202336" y="0"/>
                  </a:lnTo>
                  <a:lnTo>
                    <a:pt x="194056" y="2946"/>
                  </a:lnTo>
                  <a:lnTo>
                    <a:pt x="190703" y="11811"/>
                  </a:lnTo>
                  <a:lnTo>
                    <a:pt x="193929" y="61988"/>
                  </a:lnTo>
                  <a:lnTo>
                    <a:pt x="198437" y="111226"/>
                  </a:lnTo>
                  <a:lnTo>
                    <a:pt x="204558" y="159550"/>
                  </a:lnTo>
                  <a:lnTo>
                    <a:pt x="212648" y="206997"/>
                  </a:lnTo>
                  <a:lnTo>
                    <a:pt x="223012" y="253644"/>
                  </a:lnTo>
                  <a:lnTo>
                    <a:pt x="235991" y="299491"/>
                  </a:lnTo>
                  <a:lnTo>
                    <a:pt x="251929" y="344614"/>
                  </a:lnTo>
                  <a:lnTo>
                    <a:pt x="271132" y="389051"/>
                  </a:lnTo>
                  <a:lnTo>
                    <a:pt x="293941" y="432828"/>
                  </a:lnTo>
                  <a:lnTo>
                    <a:pt x="320700" y="475996"/>
                  </a:lnTo>
                  <a:lnTo>
                    <a:pt x="328955" y="481406"/>
                  </a:lnTo>
                  <a:lnTo>
                    <a:pt x="337908" y="479628"/>
                  </a:lnTo>
                  <a:lnTo>
                    <a:pt x="343560" y="472935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12625" y="2134590"/>
            <a:ext cx="12230100" cy="8086725"/>
            <a:chOff x="3512625" y="2134590"/>
            <a:chExt cx="12230100" cy="8086725"/>
          </a:xfrm>
        </p:grpSpPr>
        <p:sp>
          <p:nvSpPr>
            <p:cNvPr id="19" name="object 19"/>
            <p:cNvSpPr/>
            <p:nvPr/>
          </p:nvSpPr>
          <p:spPr>
            <a:xfrm>
              <a:off x="13558981" y="7192526"/>
              <a:ext cx="1034415" cy="900430"/>
            </a:xfrm>
            <a:custGeom>
              <a:avLst/>
              <a:gdLst/>
              <a:ahLst/>
              <a:cxnLst/>
              <a:rect l="l" t="t" r="r" b="b"/>
              <a:pathLst>
                <a:path w="1034415" h="900429">
                  <a:moveTo>
                    <a:pt x="901090" y="900240"/>
                  </a:moveTo>
                  <a:lnTo>
                    <a:pt x="322895" y="801810"/>
                  </a:lnTo>
                  <a:lnTo>
                    <a:pt x="323276" y="801335"/>
                  </a:lnTo>
                  <a:lnTo>
                    <a:pt x="281304" y="790394"/>
                  </a:lnTo>
                  <a:lnTo>
                    <a:pt x="240296" y="774790"/>
                  </a:lnTo>
                  <a:lnTo>
                    <a:pt x="200644" y="754461"/>
                  </a:lnTo>
                  <a:lnTo>
                    <a:pt x="162740" y="729344"/>
                  </a:lnTo>
                  <a:lnTo>
                    <a:pt x="126491" y="698926"/>
                  </a:lnTo>
                  <a:lnTo>
                    <a:pt x="94663" y="665263"/>
                  </a:lnTo>
                  <a:lnTo>
                    <a:pt x="67317" y="628777"/>
                  </a:lnTo>
                  <a:lnTo>
                    <a:pt x="44515" y="589894"/>
                  </a:lnTo>
                  <a:lnTo>
                    <a:pt x="26320" y="549039"/>
                  </a:lnTo>
                  <a:lnTo>
                    <a:pt x="12795" y="506636"/>
                  </a:lnTo>
                  <a:lnTo>
                    <a:pt x="4000" y="463109"/>
                  </a:lnTo>
                  <a:lnTo>
                    <a:pt x="0" y="418884"/>
                  </a:lnTo>
                  <a:lnTo>
                    <a:pt x="854" y="374384"/>
                  </a:lnTo>
                  <a:lnTo>
                    <a:pt x="6627" y="330035"/>
                  </a:lnTo>
                  <a:lnTo>
                    <a:pt x="17380" y="286262"/>
                  </a:lnTo>
                  <a:lnTo>
                    <a:pt x="33175" y="243488"/>
                  </a:lnTo>
                  <a:lnTo>
                    <a:pt x="54074" y="202138"/>
                  </a:lnTo>
                  <a:lnTo>
                    <a:pt x="80141" y="162638"/>
                  </a:lnTo>
                  <a:lnTo>
                    <a:pt x="110577" y="126412"/>
                  </a:lnTo>
                  <a:lnTo>
                    <a:pt x="144262" y="94603"/>
                  </a:lnTo>
                  <a:lnTo>
                    <a:pt x="180770" y="67274"/>
                  </a:lnTo>
                  <a:lnTo>
                    <a:pt x="219677" y="44487"/>
                  </a:lnTo>
                  <a:lnTo>
                    <a:pt x="260558" y="26304"/>
                  </a:lnTo>
                  <a:lnTo>
                    <a:pt x="302988" y="12787"/>
                  </a:lnTo>
                  <a:lnTo>
                    <a:pt x="346542" y="3998"/>
                  </a:lnTo>
                  <a:lnTo>
                    <a:pt x="390795" y="0"/>
                  </a:lnTo>
                  <a:lnTo>
                    <a:pt x="435323" y="854"/>
                  </a:lnTo>
                  <a:lnTo>
                    <a:pt x="479699" y="6623"/>
                  </a:lnTo>
                  <a:lnTo>
                    <a:pt x="523500" y="17369"/>
                  </a:lnTo>
                  <a:lnTo>
                    <a:pt x="566301" y="33154"/>
                  </a:lnTo>
                  <a:lnTo>
                    <a:pt x="607677" y="54040"/>
                  </a:lnTo>
                  <a:lnTo>
                    <a:pt x="647202" y="80090"/>
                  </a:lnTo>
                  <a:lnTo>
                    <a:pt x="682075" y="109237"/>
                  </a:lnTo>
                  <a:lnTo>
                    <a:pt x="712862" y="141371"/>
                  </a:lnTo>
                  <a:lnTo>
                    <a:pt x="739510" y="176126"/>
                  </a:lnTo>
                  <a:lnTo>
                    <a:pt x="761965" y="213136"/>
                  </a:lnTo>
                  <a:lnTo>
                    <a:pt x="1034409" y="721450"/>
                  </a:lnTo>
                  <a:lnTo>
                    <a:pt x="901090" y="900240"/>
                  </a:lnTo>
                  <a:close/>
                </a:path>
              </a:pathLst>
            </a:custGeom>
            <a:solidFill>
              <a:srgbClr val="EF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57643" y="7519072"/>
              <a:ext cx="510540" cy="458470"/>
            </a:xfrm>
            <a:custGeom>
              <a:avLst/>
              <a:gdLst/>
              <a:ahLst/>
              <a:cxnLst/>
              <a:rect l="l" t="t" r="r" b="b"/>
              <a:pathLst>
                <a:path w="510540" h="458470">
                  <a:moveTo>
                    <a:pt x="463245" y="443420"/>
                  </a:moveTo>
                  <a:lnTo>
                    <a:pt x="415950" y="407250"/>
                  </a:lnTo>
                  <a:lnTo>
                    <a:pt x="374103" y="381038"/>
                  </a:lnTo>
                  <a:lnTo>
                    <a:pt x="332117" y="356717"/>
                  </a:lnTo>
                  <a:lnTo>
                    <a:pt x="289699" y="334454"/>
                  </a:lnTo>
                  <a:lnTo>
                    <a:pt x="246608" y="314426"/>
                  </a:lnTo>
                  <a:lnTo>
                    <a:pt x="202565" y="296849"/>
                  </a:lnTo>
                  <a:lnTo>
                    <a:pt x="157327" y="281889"/>
                  </a:lnTo>
                  <a:lnTo>
                    <a:pt x="110629" y="269748"/>
                  </a:lnTo>
                  <a:lnTo>
                    <a:pt x="62191" y="260604"/>
                  </a:lnTo>
                  <a:lnTo>
                    <a:pt x="11772" y="254635"/>
                  </a:lnTo>
                  <a:lnTo>
                    <a:pt x="2946" y="257721"/>
                  </a:lnTo>
                  <a:lnTo>
                    <a:pt x="0" y="265912"/>
                  </a:lnTo>
                  <a:lnTo>
                    <a:pt x="2946" y="274586"/>
                  </a:lnTo>
                  <a:lnTo>
                    <a:pt x="11772" y="279171"/>
                  </a:lnTo>
                  <a:lnTo>
                    <a:pt x="66154" y="285877"/>
                  </a:lnTo>
                  <a:lnTo>
                    <a:pt x="118186" y="296481"/>
                  </a:lnTo>
                  <a:lnTo>
                    <a:pt x="168211" y="310705"/>
                  </a:lnTo>
                  <a:lnTo>
                    <a:pt x="216573" y="328269"/>
                  </a:lnTo>
                  <a:lnTo>
                    <a:pt x="263626" y="348894"/>
                  </a:lnTo>
                  <a:lnTo>
                    <a:pt x="309702" y="372275"/>
                  </a:lnTo>
                  <a:lnTo>
                    <a:pt x="355142" y="398157"/>
                  </a:lnTo>
                  <a:lnTo>
                    <a:pt x="400304" y="426237"/>
                  </a:lnTo>
                  <a:lnTo>
                    <a:pt x="445516" y="456247"/>
                  </a:lnTo>
                  <a:lnTo>
                    <a:pt x="454774" y="457962"/>
                  </a:lnTo>
                  <a:lnTo>
                    <a:pt x="461441" y="452361"/>
                  </a:lnTo>
                  <a:lnTo>
                    <a:pt x="463245" y="443420"/>
                  </a:lnTo>
                  <a:close/>
                </a:path>
                <a:path w="510540" h="458470">
                  <a:moveTo>
                    <a:pt x="510032" y="384302"/>
                  </a:moveTo>
                  <a:lnTo>
                    <a:pt x="505853" y="375983"/>
                  </a:lnTo>
                  <a:lnTo>
                    <a:pt x="468223" y="344690"/>
                  </a:lnTo>
                  <a:lnTo>
                    <a:pt x="432028" y="312953"/>
                  </a:lnTo>
                  <a:lnTo>
                    <a:pt x="397446" y="280454"/>
                  </a:lnTo>
                  <a:lnTo>
                    <a:pt x="364629" y="246926"/>
                  </a:lnTo>
                  <a:lnTo>
                    <a:pt x="333756" y="212064"/>
                  </a:lnTo>
                  <a:lnTo>
                    <a:pt x="304990" y="175602"/>
                  </a:lnTo>
                  <a:lnTo>
                    <a:pt x="278511" y="137236"/>
                  </a:lnTo>
                  <a:lnTo>
                    <a:pt x="254482" y="96672"/>
                  </a:lnTo>
                  <a:lnTo>
                    <a:pt x="233083" y="53644"/>
                  </a:lnTo>
                  <a:lnTo>
                    <a:pt x="214464" y="7848"/>
                  </a:lnTo>
                  <a:lnTo>
                    <a:pt x="207759" y="558"/>
                  </a:lnTo>
                  <a:lnTo>
                    <a:pt x="198589" y="0"/>
                  </a:lnTo>
                  <a:lnTo>
                    <a:pt x="191439" y="5016"/>
                  </a:lnTo>
                  <a:lnTo>
                    <a:pt x="190766" y="14414"/>
                  </a:lnTo>
                  <a:lnTo>
                    <a:pt x="209867" y="61506"/>
                  </a:lnTo>
                  <a:lnTo>
                    <a:pt x="231711" y="105778"/>
                  </a:lnTo>
                  <a:lnTo>
                    <a:pt x="256171" y="147497"/>
                  </a:lnTo>
                  <a:lnTo>
                    <a:pt x="283095" y="186982"/>
                  </a:lnTo>
                  <a:lnTo>
                    <a:pt x="312356" y="224510"/>
                  </a:lnTo>
                  <a:lnTo>
                    <a:pt x="343789" y="260400"/>
                  </a:lnTo>
                  <a:lnTo>
                    <a:pt x="377266" y="294932"/>
                  </a:lnTo>
                  <a:lnTo>
                    <a:pt x="412648" y="328409"/>
                  </a:lnTo>
                  <a:lnTo>
                    <a:pt x="449783" y="361137"/>
                  </a:lnTo>
                  <a:lnTo>
                    <a:pt x="488530" y="393382"/>
                  </a:lnTo>
                  <a:lnTo>
                    <a:pt x="498094" y="396240"/>
                  </a:lnTo>
                  <a:lnTo>
                    <a:pt x="506361" y="392137"/>
                  </a:lnTo>
                  <a:lnTo>
                    <a:pt x="510032" y="384302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35969" y="6828971"/>
              <a:ext cx="810895" cy="1099185"/>
            </a:xfrm>
            <a:custGeom>
              <a:avLst/>
              <a:gdLst/>
              <a:ahLst/>
              <a:cxnLst/>
              <a:rect l="l" t="t" r="r" b="b"/>
              <a:pathLst>
                <a:path w="810894" h="1099184">
                  <a:moveTo>
                    <a:pt x="506158" y="1098604"/>
                  </a:moveTo>
                  <a:lnTo>
                    <a:pt x="283007" y="1098604"/>
                  </a:lnTo>
                  <a:lnTo>
                    <a:pt x="38159" y="576501"/>
                  </a:lnTo>
                  <a:lnTo>
                    <a:pt x="21879" y="536334"/>
                  </a:lnTo>
                  <a:lnTo>
                    <a:pt x="9908" y="494179"/>
                  </a:lnTo>
                  <a:lnTo>
                    <a:pt x="2523" y="450294"/>
                  </a:lnTo>
                  <a:lnTo>
                    <a:pt x="0" y="404939"/>
                  </a:lnTo>
                  <a:lnTo>
                    <a:pt x="2725" y="357708"/>
                  </a:lnTo>
                  <a:lnTo>
                    <a:pt x="10699" y="312079"/>
                  </a:lnTo>
                  <a:lnTo>
                    <a:pt x="23618" y="268355"/>
                  </a:lnTo>
                  <a:lnTo>
                    <a:pt x="41178" y="226841"/>
                  </a:lnTo>
                  <a:lnTo>
                    <a:pt x="63074" y="187840"/>
                  </a:lnTo>
                  <a:lnTo>
                    <a:pt x="89005" y="151655"/>
                  </a:lnTo>
                  <a:lnTo>
                    <a:pt x="118665" y="118590"/>
                  </a:lnTo>
                  <a:lnTo>
                    <a:pt x="151750" y="88949"/>
                  </a:lnTo>
                  <a:lnTo>
                    <a:pt x="187958" y="63035"/>
                  </a:lnTo>
                  <a:lnTo>
                    <a:pt x="226983" y="41152"/>
                  </a:lnTo>
                  <a:lnTo>
                    <a:pt x="268524" y="23603"/>
                  </a:lnTo>
                  <a:lnTo>
                    <a:pt x="312274" y="10692"/>
                  </a:lnTo>
                  <a:lnTo>
                    <a:pt x="357932" y="2723"/>
                  </a:lnTo>
                  <a:lnTo>
                    <a:pt x="405193" y="0"/>
                  </a:lnTo>
                  <a:lnTo>
                    <a:pt x="452453" y="2723"/>
                  </a:lnTo>
                  <a:lnTo>
                    <a:pt x="498111" y="10692"/>
                  </a:lnTo>
                  <a:lnTo>
                    <a:pt x="541862" y="23603"/>
                  </a:lnTo>
                  <a:lnTo>
                    <a:pt x="583402" y="41152"/>
                  </a:lnTo>
                  <a:lnTo>
                    <a:pt x="622428" y="63035"/>
                  </a:lnTo>
                  <a:lnTo>
                    <a:pt x="658635" y="88949"/>
                  </a:lnTo>
                  <a:lnTo>
                    <a:pt x="691721" y="118590"/>
                  </a:lnTo>
                  <a:lnTo>
                    <a:pt x="721381" y="151655"/>
                  </a:lnTo>
                  <a:lnTo>
                    <a:pt x="747311" y="187840"/>
                  </a:lnTo>
                  <a:lnTo>
                    <a:pt x="769208" y="226841"/>
                  </a:lnTo>
                  <a:lnTo>
                    <a:pt x="786767" y="268355"/>
                  </a:lnTo>
                  <a:lnTo>
                    <a:pt x="799686" y="312079"/>
                  </a:lnTo>
                  <a:lnTo>
                    <a:pt x="807660" y="357708"/>
                  </a:lnTo>
                  <a:lnTo>
                    <a:pt x="810386" y="404939"/>
                  </a:lnTo>
                  <a:lnTo>
                    <a:pt x="807863" y="450294"/>
                  </a:lnTo>
                  <a:lnTo>
                    <a:pt x="800477" y="494179"/>
                  </a:lnTo>
                  <a:lnTo>
                    <a:pt x="788506" y="536334"/>
                  </a:lnTo>
                  <a:lnTo>
                    <a:pt x="772226" y="576501"/>
                  </a:lnTo>
                  <a:lnTo>
                    <a:pt x="772797" y="576501"/>
                  </a:lnTo>
                  <a:lnTo>
                    <a:pt x="506158" y="1098604"/>
                  </a:lnTo>
                  <a:close/>
                </a:path>
              </a:pathLst>
            </a:custGeom>
            <a:solidFill>
              <a:srgbClr val="EB5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57845" y="7339291"/>
              <a:ext cx="343535" cy="483234"/>
            </a:xfrm>
            <a:custGeom>
              <a:avLst/>
              <a:gdLst/>
              <a:ahLst/>
              <a:cxnLst/>
              <a:rect l="l" t="t" r="r" b="b"/>
              <a:pathLst>
                <a:path w="343534" h="483234">
                  <a:moveTo>
                    <a:pt x="148005" y="471131"/>
                  </a:moveTo>
                  <a:lnTo>
                    <a:pt x="145300" y="420890"/>
                  </a:lnTo>
                  <a:lnTo>
                    <a:pt x="141287" y="371602"/>
                  </a:lnTo>
                  <a:lnTo>
                    <a:pt x="135648" y="323215"/>
                  </a:lnTo>
                  <a:lnTo>
                    <a:pt x="128041" y="275678"/>
                  </a:lnTo>
                  <a:lnTo>
                    <a:pt x="118148" y="228955"/>
                  </a:lnTo>
                  <a:lnTo>
                    <a:pt x="105638" y="182968"/>
                  </a:lnTo>
                  <a:lnTo>
                    <a:pt x="90170" y="137693"/>
                  </a:lnTo>
                  <a:lnTo>
                    <a:pt x="71424" y="93078"/>
                  </a:lnTo>
                  <a:lnTo>
                    <a:pt x="49072" y="49060"/>
                  </a:lnTo>
                  <a:lnTo>
                    <a:pt x="22771" y="5613"/>
                  </a:lnTo>
                  <a:lnTo>
                    <a:pt x="14592" y="139"/>
                  </a:lnTo>
                  <a:lnTo>
                    <a:pt x="5664" y="1917"/>
                  </a:lnTo>
                  <a:lnTo>
                    <a:pt x="0" y="8623"/>
                  </a:lnTo>
                  <a:lnTo>
                    <a:pt x="1549" y="17970"/>
                  </a:lnTo>
                  <a:lnTo>
                    <a:pt x="27203" y="60363"/>
                  </a:lnTo>
                  <a:lnTo>
                    <a:pt x="48996" y="103225"/>
                  </a:lnTo>
                  <a:lnTo>
                    <a:pt x="67259" y="146634"/>
                  </a:lnTo>
                  <a:lnTo>
                    <a:pt x="82308" y="190652"/>
                  </a:lnTo>
                  <a:lnTo>
                    <a:pt x="94475" y="235343"/>
                  </a:lnTo>
                  <a:lnTo>
                    <a:pt x="104089" y="280771"/>
                  </a:lnTo>
                  <a:lnTo>
                    <a:pt x="111467" y="326999"/>
                  </a:lnTo>
                  <a:lnTo>
                    <a:pt x="116928" y="374091"/>
                  </a:lnTo>
                  <a:lnTo>
                    <a:pt x="120827" y="422109"/>
                  </a:lnTo>
                  <a:lnTo>
                    <a:pt x="123456" y="471131"/>
                  </a:lnTo>
                  <a:lnTo>
                    <a:pt x="127660" y="479971"/>
                  </a:lnTo>
                  <a:lnTo>
                    <a:pt x="136232" y="482930"/>
                  </a:lnTo>
                  <a:lnTo>
                    <a:pt x="144538" y="479996"/>
                  </a:lnTo>
                  <a:lnTo>
                    <a:pt x="148005" y="471131"/>
                  </a:lnTo>
                  <a:close/>
                </a:path>
                <a:path w="343534" h="483234">
                  <a:moveTo>
                    <a:pt x="343433" y="8496"/>
                  </a:moveTo>
                  <a:lnTo>
                    <a:pt x="337705" y="1727"/>
                  </a:lnTo>
                  <a:lnTo>
                    <a:pt x="328841" y="0"/>
                  </a:lnTo>
                  <a:lnTo>
                    <a:pt x="320814" y="5613"/>
                  </a:lnTo>
                  <a:lnTo>
                    <a:pt x="295503" y="49504"/>
                  </a:lnTo>
                  <a:lnTo>
                    <a:pt x="273964" y="93776"/>
                  </a:lnTo>
                  <a:lnTo>
                    <a:pt x="255866" y="138493"/>
                  </a:lnTo>
                  <a:lnTo>
                    <a:pt x="240893" y="183756"/>
                  </a:lnTo>
                  <a:lnTo>
                    <a:pt x="228765" y="229628"/>
                  </a:lnTo>
                  <a:lnTo>
                    <a:pt x="219138" y="276199"/>
                  </a:lnTo>
                  <a:lnTo>
                    <a:pt x="211721" y="323557"/>
                  </a:lnTo>
                  <a:lnTo>
                    <a:pt x="206197" y="371779"/>
                  </a:lnTo>
                  <a:lnTo>
                    <a:pt x="202260" y="420941"/>
                  </a:lnTo>
                  <a:lnTo>
                    <a:pt x="199580" y="471131"/>
                  </a:lnTo>
                  <a:lnTo>
                    <a:pt x="203047" y="479996"/>
                  </a:lnTo>
                  <a:lnTo>
                    <a:pt x="211353" y="482930"/>
                  </a:lnTo>
                  <a:lnTo>
                    <a:pt x="219925" y="479971"/>
                  </a:lnTo>
                  <a:lnTo>
                    <a:pt x="224129" y="471131"/>
                  </a:lnTo>
                  <a:lnTo>
                    <a:pt x="227088" y="416839"/>
                  </a:lnTo>
                  <a:lnTo>
                    <a:pt x="231584" y="363842"/>
                  </a:lnTo>
                  <a:lnTo>
                    <a:pt x="238061" y="311988"/>
                  </a:lnTo>
                  <a:lnTo>
                    <a:pt x="246926" y="261162"/>
                  </a:lnTo>
                  <a:lnTo>
                    <a:pt x="258622" y="211239"/>
                  </a:lnTo>
                  <a:lnTo>
                    <a:pt x="273558" y="162090"/>
                  </a:lnTo>
                  <a:lnTo>
                    <a:pt x="292150" y="113576"/>
                  </a:lnTo>
                  <a:lnTo>
                    <a:pt x="314845" y="65582"/>
                  </a:lnTo>
                  <a:lnTo>
                    <a:pt x="342036" y="17970"/>
                  </a:lnTo>
                  <a:lnTo>
                    <a:pt x="343433" y="8496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669805" y="8007175"/>
              <a:ext cx="1073150" cy="821055"/>
            </a:xfrm>
            <a:custGeom>
              <a:avLst/>
              <a:gdLst/>
              <a:ahLst/>
              <a:cxnLst/>
              <a:rect l="l" t="t" r="r" b="b"/>
              <a:pathLst>
                <a:path w="1073150" h="821054">
                  <a:moveTo>
                    <a:pt x="667037" y="820451"/>
                  </a:moveTo>
                  <a:lnTo>
                    <a:pt x="622012" y="817903"/>
                  </a:lnTo>
                  <a:lnTo>
                    <a:pt x="577048" y="810217"/>
                  </a:lnTo>
                  <a:lnTo>
                    <a:pt x="532553" y="797254"/>
                  </a:lnTo>
                  <a:lnTo>
                    <a:pt x="488934" y="778875"/>
                  </a:lnTo>
                  <a:lnTo>
                    <a:pt x="449306" y="756574"/>
                  </a:lnTo>
                  <a:lnTo>
                    <a:pt x="413139" y="730564"/>
                  </a:lnTo>
                  <a:lnTo>
                    <a:pt x="380540" y="701202"/>
                  </a:lnTo>
                  <a:lnTo>
                    <a:pt x="351617" y="668844"/>
                  </a:lnTo>
                  <a:lnTo>
                    <a:pt x="351332" y="669414"/>
                  </a:lnTo>
                  <a:lnTo>
                    <a:pt x="0" y="200092"/>
                  </a:lnTo>
                  <a:lnTo>
                    <a:pt x="98395" y="0"/>
                  </a:lnTo>
                  <a:lnTo>
                    <a:pt x="675258" y="10556"/>
                  </a:lnTo>
                  <a:lnTo>
                    <a:pt x="718502" y="13663"/>
                  </a:lnTo>
                  <a:lnTo>
                    <a:pt x="761640" y="21504"/>
                  </a:lnTo>
                  <a:lnTo>
                    <a:pt x="804313" y="34214"/>
                  </a:lnTo>
                  <a:lnTo>
                    <a:pt x="846166" y="51925"/>
                  </a:lnTo>
                  <a:lnTo>
                    <a:pt x="887383" y="75194"/>
                  </a:lnTo>
                  <a:lnTo>
                    <a:pt x="924849" y="102464"/>
                  </a:lnTo>
                  <a:lnTo>
                    <a:pt x="958425" y="133329"/>
                  </a:lnTo>
                  <a:lnTo>
                    <a:pt x="987972" y="167383"/>
                  </a:lnTo>
                  <a:lnTo>
                    <a:pt x="1013350" y="204219"/>
                  </a:lnTo>
                  <a:lnTo>
                    <a:pt x="1034421" y="243431"/>
                  </a:lnTo>
                  <a:lnTo>
                    <a:pt x="1051046" y="284613"/>
                  </a:lnTo>
                  <a:lnTo>
                    <a:pt x="1063086" y="327358"/>
                  </a:lnTo>
                  <a:lnTo>
                    <a:pt x="1070402" y="371260"/>
                  </a:lnTo>
                  <a:lnTo>
                    <a:pt x="1072855" y="415913"/>
                  </a:lnTo>
                  <a:lnTo>
                    <a:pt x="1070305" y="460910"/>
                  </a:lnTo>
                  <a:lnTo>
                    <a:pt x="1062614" y="505845"/>
                  </a:lnTo>
                  <a:lnTo>
                    <a:pt x="1049643" y="550312"/>
                  </a:lnTo>
                  <a:lnTo>
                    <a:pt x="1031253" y="593904"/>
                  </a:lnTo>
                  <a:lnTo>
                    <a:pt x="1007970" y="635096"/>
                  </a:lnTo>
                  <a:lnTo>
                    <a:pt x="980682" y="672538"/>
                  </a:lnTo>
                  <a:lnTo>
                    <a:pt x="949798" y="706093"/>
                  </a:lnTo>
                  <a:lnTo>
                    <a:pt x="915723" y="735621"/>
                  </a:lnTo>
                  <a:lnTo>
                    <a:pt x="878864" y="760984"/>
                  </a:lnTo>
                  <a:lnTo>
                    <a:pt x="839627" y="782042"/>
                  </a:lnTo>
                  <a:lnTo>
                    <a:pt x="798419" y="798656"/>
                  </a:lnTo>
                  <a:lnTo>
                    <a:pt x="755647" y="810689"/>
                  </a:lnTo>
                  <a:lnTo>
                    <a:pt x="711718" y="818000"/>
                  </a:lnTo>
                  <a:lnTo>
                    <a:pt x="667037" y="820451"/>
                  </a:lnTo>
                  <a:close/>
                </a:path>
              </a:pathLst>
            </a:custGeom>
            <a:solidFill>
              <a:srgbClr val="EB5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94954" y="8114893"/>
              <a:ext cx="524510" cy="400685"/>
            </a:xfrm>
            <a:custGeom>
              <a:avLst/>
              <a:gdLst/>
              <a:ahLst/>
              <a:cxnLst/>
              <a:rect l="l" t="t" r="r" b="b"/>
              <a:pathLst>
                <a:path w="524509" h="400684">
                  <a:moveTo>
                    <a:pt x="383908" y="392099"/>
                  </a:moveTo>
                  <a:lnTo>
                    <a:pt x="354279" y="340550"/>
                  </a:lnTo>
                  <a:lnTo>
                    <a:pt x="324065" y="301675"/>
                  </a:lnTo>
                  <a:lnTo>
                    <a:pt x="291934" y="265696"/>
                  </a:lnTo>
                  <a:lnTo>
                    <a:pt x="257949" y="232308"/>
                  </a:lnTo>
                  <a:lnTo>
                    <a:pt x="222161" y="201180"/>
                  </a:lnTo>
                  <a:lnTo>
                    <a:pt x="184619" y="171996"/>
                  </a:lnTo>
                  <a:lnTo>
                    <a:pt x="145415" y="144462"/>
                  </a:lnTo>
                  <a:lnTo>
                    <a:pt x="104571" y="118237"/>
                  </a:lnTo>
                  <a:lnTo>
                    <a:pt x="62166" y="93027"/>
                  </a:lnTo>
                  <a:lnTo>
                    <a:pt x="18249" y="68516"/>
                  </a:lnTo>
                  <a:lnTo>
                    <a:pt x="8509" y="67602"/>
                  </a:lnTo>
                  <a:lnTo>
                    <a:pt x="1651" y="73482"/>
                  </a:lnTo>
                  <a:lnTo>
                    <a:pt x="0" y="82181"/>
                  </a:lnTo>
                  <a:lnTo>
                    <a:pt x="5880" y="89712"/>
                  </a:lnTo>
                  <a:lnTo>
                    <a:pt x="53251" y="116243"/>
                  </a:lnTo>
                  <a:lnTo>
                    <a:pt x="98882" y="143611"/>
                  </a:lnTo>
                  <a:lnTo>
                    <a:pt x="142671" y="172262"/>
                  </a:lnTo>
                  <a:lnTo>
                    <a:pt x="184518" y="202615"/>
                  </a:lnTo>
                  <a:lnTo>
                    <a:pt x="224332" y="235102"/>
                  </a:lnTo>
                  <a:lnTo>
                    <a:pt x="262013" y="270154"/>
                  </a:lnTo>
                  <a:lnTo>
                    <a:pt x="297459" y="308203"/>
                  </a:lnTo>
                  <a:lnTo>
                    <a:pt x="330593" y="349669"/>
                  </a:lnTo>
                  <a:lnTo>
                    <a:pt x="361302" y="394995"/>
                  </a:lnTo>
                  <a:lnTo>
                    <a:pt x="369290" y="400608"/>
                  </a:lnTo>
                  <a:lnTo>
                    <a:pt x="378155" y="398868"/>
                  </a:lnTo>
                  <a:lnTo>
                    <a:pt x="383908" y="392099"/>
                  </a:lnTo>
                  <a:close/>
                </a:path>
                <a:path w="524509" h="400684">
                  <a:moveTo>
                    <a:pt x="524408" y="101041"/>
                  </a:moveTo>
                  <a:lnTo>
                    <a:pt x="521512" y="92951"/>
                  </a:lnTo>
                  <a:lnTo>
                    <a:pt x="512711" y="90195"/>
                  </a:lnTo>
                  <a:lnTo>
                    <a:pt x="463397" y="94475"/>
                  </a:lnTo>
                  <a:lnTo>
                    <a:pt x="415302" y="95123"/>
                  </a:lnTo>
                  <a:lnTo>
                    <a:pt x="368261" y="92392"/>
                  </a:lnTo>
                  <a:lnTo>
                    <a:pt x="322059" y="86525"/>
                  </a:lnTo>
                  <a:lnTo>
                    <a:pt x="276504" y="77800"/>
                  </a:lnTo>
                  <a:lnTo>
                    <a:pt x="231419" y="66471"/>
                  </a:lnTo>
                  <a:lnTo>
                    <a:pt x="186613" y="52793"/>
                  </a:lnTo>
                  <a:lnTo>
                    <a:pt x="141884" y="37020"/>
                  </a:lnTo>
                  <a:lnTo>
                    <a:pt x="97066" y="19405"/>
                  </a:lnTo>
                  <a:lnTo>
                    <a:pt x="51943" y="228"/>
                  </a:lnTo>
                  <a:lnTo>
                    <a:pt x="41859" y="0"/>
                  </a:lnTo>
                  <a:lnTo>
                    <a:pt x="34861" y="6083"/>
                  </a:lnTo>
                  <a:lnTo>
                    <a:pt x="33286" y="14554"/>
                  </a:lnTo>
                  <a:lnTo>
                    <a:pt x="39471" y="21437"/>
                  </a:lnTo>
                  <a:lnTo>
                    <a:pt x="85839" y="41160"/>
                  </a:lnTo>
                  <a:lnTo>
                    <a:pt x="131876" y="59321"/>
                  </a:lnTo>
                  <a:lnTo>
                    <a:pt x="177800" y="75628"/>
                  </a:lnTo>
                  <a:lnTo>
                    <a:pt x="223812" y="89801"/>
                  </a:lnTo>
                  <a:lnTo>
                    <a:pt x="270090" y="101574"/>
                  </a:lnTo>
                  <a:lnTo>
                    <a:pt x="316852" y="110667"/>
                  </a:lnTo>
                  <a:lnTo>
                    <a:pt x="364299" y="116801"/>
                  </a:lnTo>
                  <a:lnTo>
                    <a:pt x="412623" y="119710"/>
                  </a:lnTo>
                  <a:lnTo>
                    <a:pt x="462026" y="119113"/>
                  </a:lnTo>
                  <a:lnTo>
                    <a:pt x="512711" y="114731"/>
                  </a:lnTo>
                  <a:lnTo>
                    <a:pt x="521462" y="109829"/>
                  </a:lnTo>
                  <a:lnTo>
                    <a:pt x="524408" y="101041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2625" y="2134590"/>
              <a:ext cx="11747882" cy="8086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object 26"/>
            <p:cNvSpPr/>
            <p:nvPr/>
          </p:nvSpPr>
          <p:spPr>
            <a:xfrm>
              <a:off x="13539663" y="8018016"/>
              <a:ext cx="1073150" cy="821055"/>
            </a:xfrm>
            <a:custGeom>
              <a:avLst/>
              <a:gdLst/>
              <a:ahLst/>
              <a:cxnLst/>
              <a:rect l="l" t="t" r="r" b="b"/>
              <a:pathLst>
                <a:path w="1073150" h="821054">
                  <a:moveTo>
                    <a:pt x="405817" y="820451"/>
                  </a:moveTo>
                  <a:lnTo>
                    <a:pt x="361136" y="818000"/>
                  </a:lnTo>
                  <a:lnTo>
                    <a:pt x="317207" y="810689"/>
                  </a:lnTo>
                  <a:lnTo>
                    <a:pt x="274435" y="798656"/>
                  </a:lnTo>
                  <a:lnTo>
                    <a:pt x="233227" y="782042"/>
                  </a:lnTo>
                  <a:lnTo>
                    <a:pt x="193991" y="760984"/>
                  </a:lnTo>
                  <a:lnTo>
                    <a:pt x="157131" y="735621"/>
                  </a:lnTo>
                  <a:lnTo>
                    <a:pt x="123056" y="706093"/>
                  </a:lnTo>
                  <a:lnTo>
                    <a:pt x="92172" y="672538"/>
                  </a:lnTo>
                  <a:lnTo>
                    <a:pt x="64884" y="635096"/>
                  </a:lnTo>
                  <a:lnTo>
                    <a:pt x="41601" y="593904"/>
                  </a:lnTo>
                  <a:lnTo>
                    <a:pt x="23211" y="550312"/>
                  </a:lnTo>
                  <a:lnTo>
                    <a:pt x="10240" y="505845"/>
                  </a:lnTo>
                  <a:lnTo>
                    <a:pt x="2549" y="460910"/>
                  </a:lnTo>
                  <a:lnTo>
                    <a:pt x="0" y="415913"/>
                  </a:lnTo>
                  <a:lnTo>
                    <a:pt x="2452" y="371260"/>
                  </a:lnTo>
                  <a:lnTo>
                    <a:pt x="9768" y="327358"/>
                  </a:lnTo>
                  <a:lnTo>
                    <a:pt x="21808" y="284613"/>
                  </a:lnTo>
                  <a:lnTo>
                    <a:pt x="38433" y="243431"/>
                  </a:lnTo>
                  <a:lnTo>
                    <a:pt x="59504" y="204219"/>
                  </a:lnTo>
                  <a:lnTo>
                    <a:pt x="84882" y="167383"/>
                  </a:lnTo>
                  <a:lnTo>
                    <a:pt x="114429" y="133329"/>
                  </a:lnTo>
                  <a:lnTo>
                    <a:pt x="148005" y="102464"/>
                  </a:lnTo>
                  <a:lnTo>
                    <a:pt x="185471" y="75193"/>
                  </a:lnTo>
                  <a:lnTo>
                    <a:pt x="226688" y="51925"/>
                  </a:lnTo>
                  <a:lnTo>
                    <a:pt x="268541" y="34214"/>
                  </a:lnTo>
                  <a:lnTo>
                    <a:pt x="311214" y="21504"/>
                  </a:lnTo>
                  <a:lnTo>
                    <a:pt x="354352" y="13663"/>
                  </a:lnTo>
                  <a:lnTo>
                    <a:pt x="397596" y="10556"/>
                  </a:lnTo>
                  <a:lnTo>
                    <a:pt x="974459" y="0"/>
                  </a:lnTo>
                  <a:lnTo>
                    <a:pt x="1072855" y="200092"/>
                  </a:lnTo>
                  <a:lnTo>
                    <a:pt x="721522" y="669414"/>
                  </a:lnTo>
                  <a:lnTo>
                    <a:pt x="721237" y="668844"/>
                  </a:lnTo>
                  <a:lnTo>
                    <a:pt x="692314" y="701255"/>
                  </a:lnTo>
                  <a:lnTo>
                    <a:pt x="659716" y="730635"/>
                  </a:lnTo>
                  <a:lnTo>
                    <a:pt x="623549" y="756628"/>
                  </a:lnTo>
                  <a:lnTo>
                    <a:pt x="583920" y="778875"/>
                  </a:lnTo>
                  <a:lnTo>
                    <a:pt x="540301" y="797254"/>
                  </a:lnTo>
                  <a:lnTo>
                    <a:pt x="495806" y="810217"/>
                  </a:lnTo>
                  <a:lnTo>
                    <a:pt x="450843" y="817903"/>
                  </a:lnTo>
                  <a:lnTo>
                    <a:pt x="405817" y="820451"/>
                  </a:lnTo>
                  <a:close/>
                </a:path>
              </a:pathLst>
            </a:custGeom>
            <a:solidFill>
              <a:srgbClr val="EB5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63078" y="8125827"/>
              <a:ext cx="524510" cy="400685"/>
            </a:xfrm>
            <a:custGeom>
              <a:avLst/>
              <a:gdLst/>
              <a:ahLst/>
              <a:cxnLst/>
              <a:rect l="l" t="t" r="r" b="b"/>
              <a:pathLst>
                <a:path w="524509" h="400684">
                  <a:moveTo>
                    <a:pt x="491032" y="14554"/>
                  </a:moveTo>
                  <a:lnTo>
                    <a:pt x="489445" y="6096"/>
                  </a:lnTo>
                  <a:lnTo>
                    <a:pt x="482460" y="0"/>
                  </a:lnTo>
                  <a:lnTo>
                    <a:pt x="472440" y="228"/>
                  </a:lnTo>
                  <a:lnTo>
                    <a:pt x="427316" y="19418"/>
                  </a:lnTo>
                  <a:lnTo>
                    <a:pt x="382485" y="37020"/>
                  </a:lnTo>
                  <a:lnTo>
                    <a:pt x="337756" y="52793"/>
                  </a:lnTo>
                  <a:lnTo>
                    <a:pt x="292950" y="66471"/>
                  </a:lnTo>
                  <a:lnTo>
                    <a:pt x="247865" y="77812"/>
                  </a:lnTo>
                  <a:lnTo>
                    <a:pt x="202323" y="86537"/>
                  </a:lnTo>
                  <a:lnTo>
                    <a:pt x="156121" y="92392"/>
                  </a:lnTo>
                  <a:lnTo>
                    <a:pt x="109067" y="95123"/>
                  </a:lnTo>
                  <a:lnTo>
                    <a:pt x="60985" y="94475"/>
                  </a:lnTo>
                  <a:lnTo>
                    <a:pt x="11671" y="90195"/>
                  </a:lnTo>
                  <a:lnTo>
                    <a:pt x="2908" y="92964"/>
                  </a:lnTo>
                  <a:lnTo>
                    <a:pt x="62331" y="119113"/>
                  </a:lnTo>
                  <a:lnTo>
                    <a:pt x="111709" y="119710"/>
                  </a:lnTo>
                  <a:lnTo>
                    <a:pt x="160032" y="116801"/>
                  </a:lnTo>
                  <a:lnTo>
                    <a:pt x="207479" y="110667"/>
                  </a:lnTo>
                  <a:lnTo>
                    <a:pt x="254241" y="101574"/>
                  </a:lnTo>
                  <a:lnTo>
                    <a:pt x="300532" y="89801"/>
                  </a:lnTo>
                  <a:lnTo>
                    <a:pt x="346544" y="75628"/>
                  </a:lnTo>
                  <a:lnTo>
                    <a:pt x="392480" y="59321"/>
                  </a:lnTo>
                  <a:lnTo>
                    <a:pt x="438531" y="41173"/>
                  </a:lnTo>
                  <a:lnTo>
                    <a:pt x="484898" y="21437"/>
                  </a:lnTo>
                  <a:lnTo>
                    <a:pt x="491032" y="14554"/>
                  </a:lnTo>
                  <a:close/>
                </a:path>
                <a:path w="524509" h="400684">
                  <a:moveTo>
                    <a:pt x="524281" y="82143"/>
                  </a:moveTo>
                  <a:lnTo>
                    <a:pt x="522630" y="73444"/>
                  </a:lnTo>
                  <a:lnTo>
                    <a:pt x="515772" y="67589"/>
                  </a:lnTo>
                  <a:lnTo>
                    <a:pt x="506031" y="68516"/>
                  </a:lnTo>
                  <a:lnTo>
                    <a:pt x="462114" y="93027"/>
                  </a:lnTo>
                  <a:lnTo>
                    <a:pt x="419709" y="118249"/>
                  </a:lnTo>
                  <a:lnTo>
                    <a:pt x="378866" y="144462"/>
                  </a:lnTo>
                  <a:lnTo>
                    <a:pt x="339648" y="171996"/>
                  </a:lnTo>
                  <a:lnTo>
                    <a:pt x="302120" y="201180"/>
                  </a:lnTo>
                  <a:lnTo>
                    <a:pt x="266331" y="232308"/>
                  </a:lnTo>
                  <a:lnTo>
                    <a:pt x="232346" y="265696"/>
                  </a:lnTo>
                  <a:lnTo>
                    <a:pt x="200215" y="301675"/>
                  </a:lnTo>
                  <a:lnTo>
                    <a:pt x="169989" y="340550"/>
                  </a:lnTo>
                  <a:lnTo>
                    <a:pt x="141757" y="382625"/>
                  </a:lnTo>
                  <a:lnTo>
                    <a:pt x="140360" y="392099"/>
                  </a:lnTo>
                  <a:lnTo>
                    <a:pt x="146088" y="398868"/>
                  </a:lnTo>
                  <a:lnTo>
                    <a:pt x="154952" y="400608"/>
                  </a:lnTo>
                  <a:lnTo>
                    <a:pt x="162979" y="394995"/>
                  </a:lnTo>
                  <a:lnTo>
                    <a:pt x="193687" y="349669"/>
                  </a:lnTo>
                  <a:lnTo>
                    <a:pt x="226822" y="308190"/>
                  </a:lnTo>
                  <a:lnTo>
                    <a:pt x="262293" y="270141"/>
                  </a:lnTo>
                  <a:lnTo>
                    <a:pt x="299986" y="235077"/>
                  </a:lnTo>
                  <a:lnTo>
                    <a:pt x="339801" y="202577"/>
                  </a:lnTo>
                  <a:lnTo>
                    <a:pt x="381647" y="172224"/>
                  </a:lnTo>
                  <a:lnTo>
                    <a:pt x="425437" y="143586"/>
                  </a:lnTo>
                  <a:lnTo>
                    <a:pt x="471055" y="116217"/>
                  </a:lnTo>
                  <a:lnTo>
                    <a:pt x="518401" y="89725"/>
                  </a:lnTo>
                  <a:lnTo>
                    <a:pt x="524281" y="82143"/>
                  </a:lnTo>
                  <a:close/>
                </a:path>
              </a:pathLst>
            </a:custGeom>
            <a:solidFill>
              <a:srgbClr val="E7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06781" y="7805562"/>
              <a:ext cx="469265" cy="468630"/>
            </a:xfrm>
            <a:custGeom>
              <a:avLst/>
              <a:gdLst/>
              <a:ahLst/>
              <a:cxnLst/>
              <a:rect l="l" t="t" r="r" b="b"/>
              <a:pathLst>
                <a:path w="469265" h="468629">
                  <a:moveTo>
                    <a:pt x="242056" y="468466"/>
                  </a:moveTo>
                  <a:lnTo>
                    <a:pt x="226703" y="468466"/>
                  </a:lnTo>
                  <a:lnTo>
                    <a:pt x="219046" y="468090"/>
                  </a:lnTo>
                  <a:lnTo>
                    <a:pt x="181125" y="462468"/>
                  </a:lnTo>
                  <a:lnTo>
                    <a:pt x="137594" y="447700"/>
                  </a:lnTo>
                  <a:lnTo>
                    <a:pt x="97782" y="424728"/>
                  </a:lnTo>
                  <a:lnTo>
                    <a:pt x="63220" y="394436"/>
                  </a:lnTo>
                  <a:lnTo>
                    <a:pt x="35235" y="357987"/>
                  </a:lnTo>
                  <a:lnTo>
                    <a:pt x="14903" y="316782"/>
                  </a:lnTo>
                  <a:lnTo>
                    <a:pt x="3005" y="272405"/>
                  </a:lnTo>
                  <a:lnTo>
                    <a:pt x="0" y="241904"/>
                  </a:lnTo>
                  <a:lnTo>
                    <a:pt x="0" y="226561"/>
                  </a:lnTo>
                  <a:lnTo>
                    <a:pt x="6001" y="181012"/>
                  </a:lnTo>
                  <a:lnTo>
                    <a:pt x="20778" y="137508"/>
                  </a:lnTo>
                  <a:lnTo>
                    <a:pt x="43764" y="97721"/>
                  </a:lnTo>
                  <a:lnTo>
                    <a:pt x="74076" y="63180"/>
                  </a:lnTo>
                  <a:lnTo>
                    <a:pt x="110547" y="35213"/>
                  </a:lnTo>
                  <a:lnTo>
                    <a:pt x="151778" y="14894"/>
                  </a:lnTo>
                  <a:lnTo>
                    <a:pt x="196183" y="3003"/>
                  </a:lnTo>
                  <a:lnTo>
                    <a:pt x="226703" y="0"/>
                  </a:lnTo>
                  <a:lnTo>
                    <a:pt x="242056" y="0"/>
                  </a:lnTo>
                  <a:lnTo>
                    <a:pt x="287633" y="5997"/>
                  </a:lnTo>
                  <a:lnTo>
                    <a:pt x="331165" y="20765"/>
                  </a:lnTo>
                  <a:lnTo>
                    <a:pt x="370977" y="43737"/>
                  </a:lnTo>
                  <a:lnTo>
                    <a:pt x="405539" y="74029"/>
                  </a:lnTo>
                  <a:lnTo>
                    <a:pt x="433524" y="110478"/>
                  </a:lnTo>
                  <a:lnTo>
                    <a:pt x="453856" y="151683"/>
                  </a:lnTo>
                  <a:lnTo>
                    <a:pt x="465754" y="196060"/>
                  </a:lnTo>
                  <a:lnTo>
                    <a:pt x="468760" y="226561"/>
                  </a:lnTo>
                  <a:lnTo>
                    <a:pt x="468760" y="234233"/>
                  </a:lnTo>
                  <a:lnTo>
                    <a:pt x="468760" y="241904"/>
                  </a:lnTo>
                  <a:lnTo>
                    <a:pt x="462758" y="287453"/>
                  </a:lnTo>
                  <a:lnTo>
                    <a:pt x="447981" y="330957"/>
                  </a:lnTo>
                  <a:lnTo>
                    <a:pt x="424995" y="370744"/>
                  </a:lnTo>
                  <a:lnTo>
                    <a:pt x="394683" y="405285"/>
                  </a:lnTo>
                  <a:lnTo>
                    <a:pt x="358211" y="433252"/>
                  </a:lnTo>
                  <a:lnTo>
                    <a:pt x="316981" y="453571"/>
                  </a:lnTo>
                  <a:lnTo>
                    <a:pt x="272576" y="465462"/>
                  </a:lnTo>
                  <a:lnTo>
                    <a:pt x="249713" y="468090"/>
                  </a:lnTo>
                  <a:lnTo>
                    <a:pt x="242056" y="468466"/>
                  </a:lnTo>
                  <a:close/>
                </a:path>
              </a:pathLst>
            </a:custGeom>
            <a:solidFill>
              <a:srgbClr val="FFD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14448" y="1928790"/>
            <a:ext cx="1490281" cy="1173783"/>
            <a:chOff x="2349385" y="2294218"/>
            <a:chExt cx="855344" cy="808355"/>
          </a:xfrm>
        </p:grpSpPr>
        <p:sp>
          <p:nvSpPr>
            <p:cNvPr id="30" name="object 30"/>
            <p:cNvSpPr/>
            <p:nvPr/>
          </p:nvSpPr>
          <p:spPr>
            <a:xfrm>
              <a:off x="2349385" y="2294218"/>
              <a:ext cx="760095" cy="793750"/>
            </a:xfrm>
            <a:custGeom>
              <a:avLst/>
              <a:gdLst/>
              <a:ahLst/>
              <a:cxnLst/>
              <a:rect l="l" t="t" r="r" b="b"/>
              <a:pathLst>
                <a:path w="760094" h="793750">
                  <a:moveTo>
                    <a:pt x="138617" y="793140"/>
                  </a:moveTo>
                  <a:lnTo>
                    <a:pt x="94998" y="789288"/>
                  </a:lnTo>
                  <a:lnTo>
                    <a:pt x="56643" y="774585"/>
                  </a:lnTo>
                  <a:lnTo>
                    <a:pt x="26235" y="751039"/>
                  </a:lnTo>
                  <a:lnTo>
                    <a:pt x="0" y="685439"/>
                  </a:lnTo>
                  <a:lnTo>
                    <a:pt x="9540" y="647398"/>
                  </a:lnTo>
                  <a:lnTo>
                    <a:pt x="37765" y="608537"/>
                  </a:lnTo>
                  <a:lnTo>
                    <a:pt x="65882" y="587019"/>
                  </a:lnTo>
                  <a:lnTo>
                    <a:pt x="96393" y="570344"/>
                  </a:lnTo>
                  <a:lnTo>
                    <a:pt x="126090" y="552833"/>
                  </a:lnTo>
                  <a:lnTo>
                    <a:pt x="166952" y="501280"/>
                  </a:lnTo>
                  <a:lnTo>
                    <a:pt x="174009" y="443460"/>
                  </a:lnTo>
                  <a:lnTo>
                    <a:pt x="174617" y="411560"/>
                  </a:lnTo>
                  <a:lnTo>
                    <a:pt x="182258" y="364726"/>
                  </a:lnTo>
                  <a:lnTo>
                    <a:pt x="198184" y="331968"/>
                  </a:lnTo>
                  <a:lnTo>
                    <a:pt x="220667" y="309425"/>
                  </a:lnTo>
                  <a:lnTo>
                    <a:pt x="247974" y="293233"/>
                  </a:lnTo>
                  <a:lnTo>
                    <a:pt x="278375" y="279529"/>
                  </a:lnTo>
                  <a:lnTo>
                    <a:pt x="310138" y="264449"/>
                  </a:lnTo>
                  <a:lnTo>
                    <a:pt x="370831" y="214710"/>
                  </a:lnTo>
                  <a:lnTo>
                    <a:pt x="390312" y="179578"/>
                  </a:lnTo>
                  <a:lnTo>
                    <a:pt x="400968" y="141391"/>
                  </a:lnTo>
                  <a:lnTo>
                    <a:pt x="408260" y="102874"/>
                  </a:lnTo>
                  <a:lnTo>
                    <a:pt x="417652" y="66752"/>
                  </a:lnTo>
                  <a:lnTo>
                    <a:pt x="434605" y="35748"/>
                  </a:lnTo>
                  <a:lnTo>
                    <a:pt x="464582" y="12589"/>
                  </a:lnTo>
                  <a:lnTo>
                    <a:pt x="513044" y="0"/>
                  </a:lnTo>
                  <a:lnTo>
                    <a:pt x="556357" y="3491"/>
                  </a:lnTo>
                  <a:lnTo>
                    <a:pt x="614051" y="52287"/>
                  </a:lnTo>
                  <a:lnTo>
                    <a:pt x="632421" y="90285"/>
                  </a:lnTo>
                  <a:lnTo>
                    <a:pt x="646466" y="132478"/>
                  </a:lnTo>
                  <a:lnTo>
                    <a:pt x="658179" y="175213"/>
                  </a:lnTo>
                  <a:lnTo>
                    <a:pt x="669556" y="214838"/>
                  </a:lnTo>
                  <a:lnTo>
                    <a:pt x="684665" y="259424"/>
                  </a:lnTo>
                  <a:lnTo>
                    <a:pt x="717492" y="350100"/>
                  </a:lnTo>
                  <a:lnTo>
                    <a:pt x="733452" y="395920"/>
                  </a:lnTo>
                  <a:lnTo>
                    <a:pt x="747937" y="441881"/>
                  </a:lnTo>
                  <a:lnTo>
                    <a:pt x="760067" y="487851"/>
                  </a:lnTo>
                  <a:lnTo>
                    <a:pt x="680024" y="670029"/>
                  </a:lnTo>
                  <a:lnTo>
                    <a:pt x="641523" y="695352"/>
                  </a:lnTo>
                  <a:lnTo>
                    <a:pt x="598525" y="707872"/>
                  </a:lnTo>
                  <a:lnTo>
                    <a:pt x="552364" y="712113"/>
                  </a:lnTo>
                  <a:lnTo>
                    <a:pt x="504373" y="712602"/>
                  </a:lnTo>
                  <a:lnTo>
                    <a:pt x="455886" y="713863"/>
                  </a:lnTo>
                  <a:lnTo>
                    <a:pt x="408235" y="720422"/>
                  </a:lnTo>
                  <a:lnTo>
                    <a:pt x="363707" y="732621"/>
                  </a:lnTo>
                  <a:lnTo>
                    <a:pt x="319327" y="747383"/>
                  </a:lnTo>
                  <a:lnTo>
                    <a:pt x="274862" y="762761"/>
                  </a:lnTo>
                  <a:lnTo>
                    <a:pt x="230078" y="776810"/>
                  </a:lnTo>
                  <a:lnTo>
                    <a:pt x="184741" y="787585"/>
                  </a:lnTo>
                  <a:lnTo>
                    <a:pt x="138617" y="793140"/>
                  </a:lnTo>
                  <a:close/>
                </a:path>
              </a:pathLst>
            </a:custGeom>
            <a:solidFill>
              <a:srgbClr val="46A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2641" y="2576289"/>
              <a:ext cx="365125" cy="368935"/>
            </a:xfrm>
            <a:custGeom>
              <a:avLst/>
              <a:gdLst/>
              <a:ahLst/>
              <a:cxnLst/>
              <a:rect l="l" t="t" r="r" b="b"/>
              <a:pathLst>
                <a:path w="365125" h="368935">
                  <a:moveTo>
                    <a:pt x="299873" y="368439"/>
                  </a:moveTo>
                  <a:lnTo>
                    <a:pt x="280856" y="363448"/>
                  </a:lnTo>
                  <a:lnTo>
                    <a:pt x="261384" y="360179"/>
                  </a:lnTo>
                  <a:lnTo>
                    <a:pt x="241529" y="358393"/>
                  </a:lnTo>
                  <a:lnTo>
                    <a:pt x="221362" y="357850"/>
                  </a:lnTo>
                  <a:lnTo>
                    <a:pt x="201102" y="358309"/>
                  </a:lnTo>
                  <a:lnTo>
                    <a:pt x="180591" y="359509"/>
                  </a:lnTo>
                  <a:lnTo>
                    <a:pt x="118335" y="365029"/>
                  </a:lnTo>
                  <a:lnTo>
                    <a:pt x="97484" y="366701"/>
                  </a:lnTo>
                  <a:lnTo>
                    <a:pt x="76658" y="367871"/>
                  </a:lnTo>
                  <a:lnTo>
                    <a:pt x="55915" y="368312"/>
                  </a:lnTo>
                  <a:lnTo>
                    <a:pt x="41792" y="368062"/>
                  </a:lnTo>
                  <a:lnTo>
                    <a:pt x="27766" y="367275"/>
                  </a:lnTo>
                  <a:lnTo>
                    <a:pt x="13835" y="365890"/>
                  </a:lnTo>
                  <a:lnTo>
                    <a:pt x="0" y="363846"/>
                  </a:lnTo>
                  <a:lnTo>
                    <a:pt x="43861" y="336971"/>
                  </a:lnTo>
                  <a:lnTo>
                    <a:pt x="92705" y="323977"/>
                  </a:lnTo>
                  <a:lnTo>
                    <a:pt x="144435" y="318847"/>
                  </a:lnTo>
                  <a:lnTo>
                    <a:pt x="196956" y="315559"/>
                  </a:lnTo>
                  <a:lnTo>
                    <a:pt x="248171" y="308096"/>
                  </a:lnTo>
                  <a:lnTo>
                    <a:pt x="212652" y="270453"/>
                  </a:lnTo>
                  <a:lnTo>
                    <a:pt x="172165" y="237355"/>
                  </a:lnTo>
                  <a:lnTo>
                    <a:pt x="129884" y="205118"/>
                  </a:lnTo>
                  <a:lnTo>
                    <a:pt x="88979" y="170059"/>
                  </a:lnTo>
                  <a:lnTo>
                    <a:pt x="91532" y="170059"/>
                  </a:lnTo>
                  <a:lnTo>
                    <a:pt x="115213" y="172672"/>
                  </a:lnTo>
                  <a:lnTo>
                    <a:pt x="137649" y="179579"/>
                  </a:lnTo>
                  <a:lnTo>
                    <a:pt x="159176" y="189380"/>
                  </a:lnTo>
                  <a:lnTo>
                    <a:pt x="200865" y="211919"/>
                  </a:lnTo>
                  <a:lnTo>
                    <a:pt x="221745" y="221727"/>
                  </a:lnTo>
                  <a:lnTo>
                    <a:pt x="243104" y="228664"/>
                  </a:lnTo>
                  <a:lnTo>
                    <a:pt x="265277" y="231295"/>
                  </a:lnTo>
                  <a:lnTo>
                    <a:pt x="268979" y="231167"/>
                  </a:lnTo>
                  <a:lnTo>
                    <a:pt x="258412" y="203021"/>
                  </a:lnTo>
                  <a:lnTo>
                    <a:pt x="244181" y="174300"/>
                  </a:lnTo>
                  <a:lnTo>
                    <a:pt x="232106" y="145054"/>
                  </a:lnTo>
                  <a:lnTo>
                    <a:pt x="228000" y="115328"/>
                  </a:lnTo>
                  <a:lnTo>
                    <a:pt x="249254" y="135555"/>
                  </a:lnTo>
                  <a:lnTo>
                    <a:pt x="266187" y="156775"/>
                  </a:lnTo>
                  <a:lnTo>
                    <a:pt x="284676" y="176057"/>
                  </a:lnTo>
                  <a:lnTo>
                    <a:pt x="310597" y="190471"/>
                  </a:lnTo>
                  <a:lnTo>
                    <a:pt x="309156" y="143666"/>
                  </a:lnTo>
                  <a:lnTo>
                    <a:pt x="302426" y="95044"/>
                  </a:lnTo>
                  <a:lnTo>
                    <a:pt x="294260" y="46517"/>
                  </a:lnTo>
                  <a:lnTo>
                    <a:pt x="288511" y="0"/>
                  </a:lnTo>
                  <a:lnTo>
                    <a:pt x="319075" y="35147"/>
                  </a:lnTo>
                  <a:lnTo>
                    <a:pt x="341165" y="85041"/>
                  </a:lnTo>
                  <a:lnTo>
                    <a:pt x="355619" y="142136"/>
                  </a:lnTo>
                  <a:lnTo>
                    <a:pt x="363277" y="198888"/>
                  </a:lnTo>
                  <a:lnTo>
                    <a:pt x="364980" y="247752"/>
                  </a:lnTo>
                  <a:lnTo>
                    <a:pt x="299873" y="368439"/>
                  </a:lnTo>
                  <a:close/>
                </a:path>
              </a:pathLst>
            </a:custGeom>
            <a:solidFill>
              <a:srgbClr val="297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4642" y="2714214"/>
              <a:ext cx="349885" cy="388620"/>
            </a:xfrm>
            <a:custGeom>
              <a:avLst/>
              <a:gdLst/>
              <a:ahLst/>
              <a:cxnLst/>
              <a:rect l="l" t="t" r="r" b="b"/>
              <a:pathLst>
                <a:path w="349885" h="388619">
                  <a:moveTo>
                    <a:pt x="76005" y="388054"/>
                  </a:moveTo>
                  <a:lnTo>
                    <a:pt x="49167" y="385154"/>
                  </a:lnTo>
                  <a:lnTo>
                    <a:pt x="24638" y="371740"/>
                  </a:lnTo>
                  <a:lnTo>
                    <a:pt x="7328" y="349811"/>
                  </a:lnTo>
                  <a:lnTo>
                    <a:pt x="0" y="323851"/>
                  </a:lnTo>
                  <a:lnTo>
                    <a:pt x="2916" y="297054"/>
                  </a:lnTo>
                  <a:lnTo>
                    <a:pt x="16340" y="272614"/>
                  </a:lnTo>
                  <a:lnTo>
                    <a:pt x="226086" y="24733"/>
                  </a:lnTo>
                  <a:lnTo>
                    <a:pt x="247956" y="7361"/>
                  </a:lnTo>
                  <a:lnTo>
                    <a:pt x="273895" y="0"/>
                  </a:lnTo>
                  <a:lnTo>
                    <a:pt x="300695" y="2900"/>
                  </a:lnTo>
                  <a:lnTo>
                    <a:pt x="325150" y="16313"/>
                  </a:lnTo>
                  <a:lnTo>
                    <a:pt x="342532" y="38242"/>
                  </a:lnTo>
                  <a:lnTo>
                    <a:pt x="349884" y="64202"/>
                  </a:lnTo>
                  <a:lnTo>
                    <a:pt x="346944" y="90999"/>
                  </a:lnTo>
                  <a:lnTo>
                    <a:pt x="333448" y="115440"/>
                  </a:lnTo>
                  <a:lnTo>
                    <a:pt x="123830" y="363320"/>
                  </a:lnTo>
                  <a:lnTo>
                    <a:pt x="101958" y="380693"/>
                  </a:lnTo>
                  <a:lnTo>
                    <a:pt x="76005" y="388054"/>
                  </a:lnTo>
                  <a:close/>
                </a:path>
              </a:pathLst>
            </a:custGeom>
            <a:solidFill>
              <a:srgbClr val="60B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71704" y="2571732"/>
            <a:ext cx="2500330" cy="2428892"/>
            <a:chOff x="2873058" y="2691380"/>
            <a:chExt cx="2009139" cy="1928495"/>
          </a:xfrm>
        </p:grpSpPr>
        <p:sp>
          <p:nvSpPr>
            <p:cNvPr id="34" name="object 34"/>
            <p:cNvSpPr/>
            <p:nvPr/>
          </p:nvSpPr>
          <p:spPr>
            <a:xfrm>
              <a:off x="4159631" y="3838016"/>
              <a:ext cx="722630" cy="782320"/>
            </a:xfrm>
            <a:custGeom>
              <a:avLst/>
              <a:gdLst/>
              <a:ahLst/>
              <a:cxnLst/>
              <a:rect l="l" t="t" r="r" b="b"/>
              <a:pathLst>
                <a:path w="722629" h="782320">
                  <a:moveTo>
                    <a:pt x="131557" y="781826"/>
                  </a:moveTo>
                  <a:lnTo>
                    <a:pt x="62459" y="766918"/>
                  </a:lnTo>
                  <a:lnTo>
                    <a:pt x="34168" y="740873"/>
                  </a:lnTo>
                  <a:lnTo>
                    <a:pt x="13289" y="705511"/>
                  </a:lnTo>
                  <a:lnTo>
                    <a:pt x="2252" y="663140"/>
                  </a:lnTo>
                  <a:lnTo>
                    <a:pt x="0" y="616759"/>
                  </a:lnTo>
                  <a:lnTo>
                    <a:pt x="3041" y="570297"/>
                  </a:lnTo>
                  <a:lnTo>
                    <a:pt x="9417" y="523842"/>
                  </a:lnTo>
                  <a:lnTo>
                    <a:pt x="17165" y="477483"/>
                  </a:lnTo>
                  <a:lnTo>
                    <a:pt x="24324" y="431309"/>
                  </a:lnTo>
                  <a:lnTo>
                    <a:pt x="28933" y="385407"/>
                  </a:lnTo>
                  <a:lnTo>
                    <a:pt x="27491" y="337341"/>
                  </a:lnTo>
                  <a:lnTo>
                    <a:pt x="20678" y="289332"/>
                  </a:lnTo>
                  <a:lnTo>
                    <a:pt x="13183" y="241947"/>
                  </a:lnTo>
                  <a:lnTo>
                    <a:pt x="9699" y="195753"/>
                  </a:lnTo>
                  <a:lnTo>
                    <a:pt x="14917" y="151316"/>
                  </a:lnTo>
                  <a:lnTo>
                    <a:pt x="33529" y="109205"/>
                  </a:lnTo>
                  <a:lnTo>
                    <a:pt x="199870" y="0"/>
                  </a:lnTo>
                  <a:lnTo>
                    <a:pt x="247206" y="4304"/>
                  </a:lnTo>
                  <a:lnTo>
                    <a:pt x="294944" y="10919"/>
                  </a:lnTo>
                  <a:lnTo>
                    <a:pt x="342801" y="19008"/>
                  </a:lnTo>
                  <a:lnTo>
                    <a:pt x="437758" y="36264"/>
                  </a:lnTo>
                  <a:lnTo>
                    <a:pt x="484297" y="43758"/>
                  </a:lnTo>
                  <a:lnTo>
                    <a:pt x="525301" y="48334"/>
                  </a:lnTo>
                  <a:lnTo>
                    <a:pt x="569427" y="52734"/>
                  </a:lnTo>
                  <a:lnTo>
                    <a:pt x="613404" y="59531"/>
                  </a:lnTo>
                  <a:lnTo>
                    <a:pt x="653959" y="71298"/>
                  </a:lnTo>
                  <a:lnTo>
                    <a:pt x="687822" y="90608"/>
                  </a:lnTo>
                  <a:lnTo>
                    <a:pt x="711720" y="120034"/>
                  </a:lnTo>
                  <a:lnTo>
                    <a:pt x="722383" y="162149"/>
                  </a:lnTo>
                  <a:lnTo>
                    <a:pt x="718043" y="211983"/>
                  </a:lnTo>
                  <a:lnTo>
                    <a:pt x="700196" y="245361"/>
                  </a:lnTo>
                  <a:lnTo>
                    <a:pt x="672439" y="267213"/>
                  </a:lnTo>
                  <a:lnTo>
                    <a:pt x="638367" y="282467"/>
                  </a:lnTo>
                  <a:lnTo>
                    <a:pt x="601575" y="296055"/>
                  </a:lnTo>
                  <a:lnTo>
                    <a:pt x="565658" y="312905"/>
                  </a:lnTo>
                  <a:lnTo>
                    <a:pt x="534212" y="337948"/>
                  </a:lnTo>
                  <a:lnTo>
                    <a:pt x="510078" y="371732"/>
                  </a:lnTo>
                  <a:lnTo>
                    <a:pt x="485674" y="439892"/>
                  </a:lnTo>
                  <a:lnTo>
                    <a:pt x="477212" y="472142"/>
                  </a:lnTo>
                  <a:lnTo>
                    <a:pt x="465782" y="501755"/>
                  </a:lnTo>
                  <a:lnTo>
                    <a:pt x="447287" y="527668"/>
                  </a:lnTo>
                  <a:lnTo>
                    <a:pt x="417633" y="548817"/>
                  </a:lnTo>
                  <a:lnTo>
                    <a:pt x="372722" y="564141"/>
                  </a:lnTo>
                  <a:lnTo>
                    <a:pt x="341280" y="570073"/>
                  </a:lnTo>
                  <a:lnTo>
                    <a:pt x="312195" y="576101"/>
                  </a:lnTo>
                  <a:lnTo>
                    <a:pt x="260764" y="606241"/>
                  </a:lnTo>
                  <a:lnTo>
                    <a:pt x="229040" y="667669"/>
                  </a:lnTo>
                  <a:lnTo>
                    <a:pt x="217679" y="700500"/>
                  </a:lnTo>
                  <a:lnTo>
                    <a:pt x="201146" y="731776"/>
                  </a:lnTo>
                  <a:lnTo>
                    <a:pt x="167505" y="766074"/>
                  </a:lnTo>
                  <a:lnTo>
                    <a:pt x="131557" y="781826"/>
                  </a:lnTo>
                  <a:close/>
                </a:path>
              </a:pathLst>
            </a:custGeom>
            <a:solidFill>
              <a:srgbClr val="46A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3415" y="3917113"/>
              <a:ext cx="365760" cy="387985"/>
            </a:xfrm>
            <a:custGeom>
              <a:avLst/>
              <a:gdLst/>
              <a:ahLst/>
              <a:cxnLst/>
              <a:rect l="l" t="t" r="r" b="b"/>
              <a:pathLst>
                <a:path w="365760" h="387985">
                  <a:moveTo>
                    <a:pt x="54510" y="387448"/>
                  </a:moveTo>
                  <a:lnTo>
                    <a:pt x="41749" y="338792"/>
                  </a:lnTo>
                  <a:lnTo>
                    <a:pt x="35101" y="288137"/>
                  </a:lnTo>
                  <a:lnTo>
                    <a:pt x="31085" y="236845"/>
                  </a:lnTo>
                  <a:lnTo>
                    <a:pt x="26217" y="186275"/>
                  </a:lnTo>
                  <a:lnTo>
                    <a:pt x="17016" y="137789"/>
                  </a:lnTo>
                  <a:lnTo>
                    <a:pt x="0" y="92747"/>
                  </a:lnTo>
                  <a:lnTo>
                    <a:pt x="108383" y="8420"/>
                  </a:lnTo>
                  <a:lnTo>
                    <a:pt x="129036" y="5059"/>
                  </a:lnTo>
                  <a:lnTo>
                    <a:pt x="152394" y="2392"/>
                  </a:lnTo>
                  <a:lnTo>
                    <a:pt x="177714" y="633"/>
                  </a:lnTo>
                  <a:lnTo>
                    <a:pt x="204256" y="0"/>
                  </a:lnTo>
                  <a:lnTo>
                    <a:pt x="251117" y="2134"/>
                  </a:lnTo>
                  <a:lnTo>
                    <a:pt x="296028" y="9233"/>
                  </a:lnTo>
                  <a:lnTo>
                    <a:pt x="335361" y="22335"/>
                  </a:lnTo>
                  <a:lnTo>
                    <a:pt x="365491" y="42482"/>
                  </a:lnTo>
                  <a:lnTo>
                    <a:pt x="350285" y="43629"/>
                  </a:lnTo>
                  <a:lnTo>
                    <a:pt x="334613" y="44284"/>
                  </a:lnTo>
                  <a:lnTo>
                    <a:pt x="250511" y="44864"/>
                  </a:lnTo>
                  <a:lnTo>
                    <a:pt x="224091" y="45879"/>
                  </a:lnTo>
                  <a:lnTo>
                    <a:pt x="198413" y="48257"/>
                  </a:lnTo>
                  <a:lnTo>
                    <a:pt x="173872" y="52561"/>
                  </a:lnTo>
                  <a:lnTo>
                    <a:pt x="192407" y="75630"/>
                  </a:lnTo>
                  <a:lnTo>
                    <a:pt x="214532" y="90626"/>
                  </a:lnTo>
                  <a:lnTo>
                    <a:pt x="238285" y="103781"/>
                  </a:lnTo>
                  <a:lnTo>
                    <a:pt x="261703" y="121324"/>
                  </a:lnTo>
                  <a:lnTo>
                    <a:pt x="256341" y="122600"/>
                  </a:lnTo>
                  <a:lnTo>
                    <a:pt x="250724" y="123238"/>
                  </a:lnTo>
                  <a:lnTo>
                    <a:pt x="245107" y="123238"/>
                  </a:lnTo>
                  <a:lnTo>
                    <a:pt x="218791" y="119991"/>
                  </a:lnTo>
                  <a:lnTo>
                    <a:pt x="192176" y="112665"/>
                  </a:lnTo>
                  <a:lnTo>
                    <a:pt x="165920" y="104885"/>
                  </a:lnTo>
                  <a:lnTo>
                    <a:pt x="140681" y="100274"/>
                  </a:lnTo>
                  <a:lnTo>
                    <a:pt x="156722" y="143341"/>
                  </a:lnTo>
                  <a:lnTo>
                    <a:pt x="213890" y="221820"/>
                  </a:lnTo>
                  <a:lnTo>
                    <a:pt x="230937" y="267399"/>
                  </a:lnTo>
                  <a:lnTo>
                    <a:pt x="189509" y="232927"/>
                  </a:lnTo>
                  <a:lnTo>
                    <a:pt x="150654" y="196674"/>
                  </a:lnTo>
                  <a:lnTo>
                    <a:pt x="111249" y="162358"/>
                  </a:lnTo>
                  <a:lnTo>
                    <a:pt x="68170" y="133699"/>
                  </a:lnTo>
                  <a:lnTo>
                    <a:pt x="69360" y="185392"/>
                  </a:lnTo>
                  <a:lnTo>
                    <a:pt x="74870" y="237660"/>
                  </a:lnTo>
                  <a:lnTo>
                    <a:pt x="78419" y="289457"/>
                  </a:lnTo>
                  <a:lnTo>
                    <a:pt x="73726" y="339736"/>
                  </a:lnTo>
                  <a:lnTo>
                    <a:pt x="54510" y="387448"/>
                  </a:lnTo>
                  <a:close/>
                </a:path>
              </a:pathLst>
            </a:custGeom>
            <a:solidFill>
              <a:srgbClr val="297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73367" y="3743641"/>
              <a:ext cx="349885" cy="388620"/>
            </a:xfrm>
            <a:custGeom>
              <a:avLst/>
              <a:gdLst/>
              <a:ahLst/>
              <a:cxnLst/>
              <a:rect l="l" t="t" r="r" b="b"/>
              <a:pathLst>
                <a:path w="349885" h="388620">
                  <a:moveTo>
                    <a:pt x="76005" y="388054"/>
                  </a:moveTo>
                  <a:lnTo>
                    <a:pt x="49197" y="385139"/>
                  </a:lnTo>
                  <a:lnTo>
                    <a:pt x="24686" y="371724"/>
                  </a:lnTo>
                  <a:lnTo>
                    <a:pt x="7358" y="349813"/>
                  </a:lnTo>
                  <a:lnTo>
                    <a:pt x="0" y="323883"/>
                  </a:lnTo>
                  <a:lnTo>
                    <a:pt x="2910" y="297092"/>
                  </a:lnTo>
                  <a:lnTo>
                    <a:pt x="16388" y="272598"/>
                  </a:lnTo>
                  <a:lnTo>
                    <a:pt x="226006" y="24717"/>
                  </a:lnTo>
                  <a:lnTo>
                    <a:pt x="247950" y="7347"/>
                  </a:lnTo>
                  <a:lnTo>
                    <a:pt x="273927" y="0"/>
                  </a:lnTo>
                  <a:lnTo>
                    <a:pt x="300741" y="2938"/>
                  </a:lnTo>
                  <a:lnTo>
                    <a:pt x="325198" y="16425"/>
                  </a:lnTo>
                  <a:lnTo>
                    <a:pt x="342526" y="38282"/>
                  </a:lnTo>
                  <a:lnTo>
                    <a:pt x="349884" y="64218"/>
                  </a:lnTo>
                  <a:lnTo>
                    <a:pt x="346974" y="91039"/>
                  </a:lnTo>
                  <a:lnTo>
                    <a:pt x="333496" y="115552"/>
                  </a:lnTo>
                  <a:lnTo>
                    <a:pt x="123878" y="363432"/>
                  </a:lnTo>
                  <a:lnTo>
                    <a:pt x="101952" y="380730"/>
                  </a:lnTo>
                  <a:lnTo>
                    <a:pt x="76005" y="388054"/>
                  </a:lnTo>
                  <a:close/>
                </a:path>
              </a:pathLst>
            </a:custGeom>
            <a:solidFill>
              <a:srgbClr val="60B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73058" y="2691380"/>
              <a:ext cx="1543685" cy="1474470"/>
            </a:xfrm>
            <a:custGeom>
              <a:avLst/>
              <a:gdLst/>
              <a:ahLst/>
              <a:cxnLst/>
              <a:rect l="l" t="t" r="r" b="b"/>
              <a:pathLst>
                <a:path w="1543685" h="1474470">
                  <a:moveTo>
                    <a:pt x="1026912" y="1473956"/>
                  </a:moveTo>
                  <a:lnTo>
                    <a:pt x="979610" y="1472525"/>
                  </a:lnTo>
                  <a:lnTo>
                    <a:pt x="932756" y="1464198"/>
                  </a:lnTo>
                  <a:lnTo>
                    <a:pt x="887143" y="1448910"/>
                  </a:lnTo>
                  <a:lnTo>
                    <a:pt x="843566" y="1426598"/>
                  </a:lnTo>
                  <a:lnTo>
                    <a:pt x="802822" y="1397195"/>
                  </a:lnTo>
                  <a:lnTo>
                    <a:pt x="112818" y="814427"/>
                  </a:lnTo>
                  <a:lnTo>
                    <a:pt x="72857" y="773362"/>
                  </a:lnTo>
                  <a:lnTo>
                    <a:pt x="41488" y="727309"/>
                  </a:lnTo>
                  <a:lnTo>
                    <a:pt x="18784" y="677453"/>
                  </a:lnTo>
                  <a:lnTo>
                    <a:pt x="4818" y="624977"/>
                  </a:lnTo>
                  <a:lnTo>
                    <a:pt x="0" y="578549"/>
                  </a:lnTo>
                  <a:lnTo>
                    <a:pt x="1806" y="531879"/>
                  </a:lnTo>
                  <a:lnTo>
                    <a:pt x="10307" y="485728"/>
                  </a:lnTo>
                  <a:lnTo>
                    <a:pt x="25574" y="440852"/>
                  </a:lnTo>
                  <a:lnTo>
                    <a:pt x="47678" y="398010"/>
                  </a:lnTo>
                  <a:lnTo>
                    <a:pt x="76690" y="357960"/>
                  </a:lnTo>
                  <a:lnTo>
                    <a:pt x="282351" y="114800"/>
                  </a:lnTo>
                  <a:lnTo>
                    <a:pt x="312670" y="83451"/>
                  </a:lnTo>
                  <a:lnTo>
                    <a:pt x="346053" y="56992"/>
                  </a:lnTo>
                  <a:lnTo>
                    <a:pt x="382022" y="35486"/>
                  </a:lnTo>
                  <a:lnTo>
                    <a:pt x="420096" y="18991"/>
                  </a:lnTo>
                  <a:lnTo>
                    <a:pt x="466414" y="6029"/>
                  </a:lnTo>
                  <a:lnTo>
                    <a:pt x="513987" y="0"/>
                  </a:lnTo>
                  <a:lnTo>
                    <a:pt x="561976" y="975"/>
                  </a:lnTo>
                  <a:lnTo>
                    <a:pt x="609540" y="9029"/>
                  </a:lnTo>
                  <a:lnTo>
                    <a:pt x="655840" y="24235"/>
                  </a:lnTo>
                  <a:lnTo>
                    <a:pt x="700036" y="46668"/>
                  </a:lnTo>
                  <a:lnTo>
                    <a:pt x="741289" y="76400"/>
                  </a:lnTo>
                  <a:lnTo>
                    <a:pt x="1434081" y="661595"/>
                  </a:lnTo>
                  <a:lnTo>
                    <a:pt x="1480205" y="711779"/>
                  </a:lnTo>
                  <a:lnTo>
                    <a:pt x="1505371" y="751292"/>
                  </a:lnTo>
                  <a:lnTo>
                    <a:pt x="1524348" y="793444"/>
                  </a:lnTo>
                  <a:lnTo>
                    <a:pt x="1537077" y="837510"/>
                  </a:lnTo>
                  <a:lnTo>
                    <a:pt x="1543500" y="882770"/>
                  </a:lnTo>
                  <a:lnTo>
                    <a:pt x="1543558" y="928499"/>
                  </a:lnTo>
                  <a:lnTo>
                    <a:pt x="1537192" y="973977"/>
                  </a:lnTo>
                  <a:lnTo>
                    <a:pt x="1524343" y="1018481"/>
                  </a:lnTo>
                  <a:lnTo>
                    <a:pt x="1504825" y="1061415"/>
                  </a:lnTo>
                  <a:lnTo>
                    <a:pt x="1477879" y="1102803"/>
                  </a:lnTo>
                  <a:lnTo>
                    <a:pt x="1261760" y="1358922"/>
                  </a:lnTo>
                  <a:lnTo>
                    <a:pt x="1225217" y="1395823"/>
                  </a:lnTo>
                  <a:lnTo>
                    <a:pt x="1184270" y="1425644"/>
                  </a:lnTo>
                  <a:lnTo>
                    <a:pt x="1136428" y="1450043"/>
                  </a:lnTo>
                  <a:lnTo>
                    <a:pt x="1073865" y="1468556"/>
                  </a:lnTo>
                  <a:lnTo>
                    <a:pt x="1026912" y="1473956"/>
                  </a:lnTo>
                  <a:close/>
                </a:path>
              </a:pathLst>
            </a:custGeom>
            <a:solidFill>
              <a:srgbClr val="46A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36735" y="2691383"/>
              <a:ext cx="1280160" cy="1474470"/>
            </a:xfrm>
            <a:custGeom>
              <a:avLst/>
              <a:gdLst/>
              <a:ahLst/>
              <a:cxnLst/>
              <a:rect l="l" t="t" r="r" b="b"/>
              <a:pathLst>
                <a:path w="1280160" h="1474470">
                  <a:moveTo>
                    <a:pt x="403669" y="483146"/>
                  </a:moveTo>
                  <a:lnTo>
                    <a:pt x="399973" y="439115"/>
                  </a:lnTo>
                  <a:lnTo>
                    <a:pt x="386740" y="396735"/>
                  </a:lnTo>
                  <a:lnTo>
                    <a:pt x="364109" y="357720"/>
                  </a:lnTo>
                  <a:lnTo>
                    <a:pt x="332206" y="323773"/>
                  </a:lnTo>
                  <a:lnTo>
                    <a:pt x="293408" y="298018"/>
                  </a:lnTo>
                  <a:lnTo>
                    <a:pt x="251142" y="282206"/>
                  </a:lnTo>
                  <a:lnTo>
                    <a:pt x="207124" y="276212"/>
                  </a:lnTo>
                  <a:lnTo>
                    <a:pt x="163055" y="279895"/>
                  </a:lnTo>
                  <a:lnTo>
                    <a:pt x="120650" y="293128"/>
                  </a:lnTo>
                  <a:lnTo>
                    <a:pt x="81610" y="315747"/>
                  </a:lnTo>
                  <a:lnTo>
                    <a:pt x="47650" y="347624"/>
                  </a:lnTo>
                  <a:lnTo>
                    <a:pt x="21831" y="386397"/>
                  </a:lnTo>
                  <a:lnTo>
                    <a:pt x="5994" y="428637"/>
                  </a:lnTo>
                  <a:lnTo>
                    <a:pt x="0" y="472617"/>
                  </a:lnTo>
                  <a:lnTo>
                    <a:pt x="3708" y="516661"/>
                  </a:lnTo>
                  <a:lnTo>
                    <a:pt x="16954" y="559041"/>
                  </a:lnTo>
                  <a:lnTo>
                    <a:pt x="39611" y="598055"/>
                  </a:lnTo>
                  <a:lnTo>
                    <a:pt x="71526" y="632002"/>
                  </a:lnTo>
                  <a:lnTo>
                    <a:pt x="110312" y="657796"/>
                  </a:lnTo>
                  <a:lnTo>
                    <a:pt x="152577" y="673620"/>
                  </a:lnTo>
                  <a:lnTo>
                    <a:pt x="196596" y="679602"/>
                  </a:lnTo>
                  <a:lnTo>
                    <a:pt x="240665" y="675906"/>
                  </a:lnTo>
                  <a:lnTo>
                    <a:pt x="283070" y="662673"/>
                  </a:lnTo>
                  <a:lnTo>
                    <a:pt x="322110" y="640029"/>
                  </a:lnTo>
                  <a:lnTo>
                    <a:pt x="356069" y="608139"/>
                  </a:lnTo>
                  <a:lnTo>
                    <a:pt x="381850" y="569366"/>
                  </a:lnTo>
                  <a:lnTo>
                    <a:pt x="397675" y="527138"/>
                  </a:lnTo>
                  <a:lnTo>
                    <a:pt x="403669" y="483146"/>
                  </a:lnTo>
                  <a:close/>
                </a:path>
                <a:path w="1280160" h="1474470">
                  <a:moveTo>
                    <a:pt x="415950" y="1023315"/>
                  </a:moveTo>
                  <a:lnTo>
                    <a:pt x="412203" y="979297"/>
                  </a:lnTo>
                  <a:lnTo>
                    <a:pt x="398919" y="936929"/>
                  </a:lnTo>
                  <a:lnTo>
                    <a:pt x="376250" y="897953"/>
                  </a:lnTo>
                  <a:lnTo>
                    <a:pt x="344335" y="864057"/>
                  </a:lnTo>
                  <a:lnTo>
                    <a:pt x="305574" y="838250"/>
                  </a:lnTo>
                  <a:lnTo>
                    <a:pt x="263334" y="822413"/>
                  </a:lnTo>
                  <a:lnTo>
                    <a:pt x="219316" y="816394"/>
                  </a:lnTo>
                  <a:lnTo>
                    <a:pt x="175247" y="820064"/>
                  </a:lnTo>
                  <a:lnTo>
                    <a:pt x="132854" y="833285"/>
                  </a:lnTo>
                  <a:lnTo>
                    <a:pt x="93827" y="855903"/>
                  </a:lnTo>
                  <a:lnTo>
                    <a:pt x="59905" y="887780"/>
                  </a:lnTo>
                  <a:lnTo>
                    <a:pt x="36398" y="922197"/>
                  </a:lnTo>
                  <a:lnTo>
                    <a:pt x="20840" y="959485"/>
                  </a:lnTo>
                  <a:lnTo>
                    <a:pt x="304114" y="1198689"/>
                  </a:lnTo>
                  <a:lnTo>
                    <a:pt x="338302" y="1177226"/>
                  </a:lnTo>
                  <a:lnTo>
                    <a:pt x="368452" y="1148295"/>
                  </a:lnTo>
                  <a:lnTo>
                    <a:pt x="394220" y="1109522"/>
                  </a:lnTo>
                  <a:lnTo>
                    <a:pt x="410006" y="1067295"/>
                  </a:lnTo>
                  <a:lnTo>
                    <a:pt x="415950" y="1023315"/>
                  </a:lnTo>
                  <a:close/>
                </a:path>
                <a:path w="1280160" h="1474470">
                  <a:moveTo>
                    <a:pt x="506463" y="100774"/>
                  </a:moveTo>
                  <a:lnTo>
                    <a:pt x="436359" y="46672"/>
                  </a:lnTo>
                  <a:lnTo>
                    <a:pt x="392163" y="24244"/>
                  </a:lnTo>
                  <a:lnTo>
                    <a:pt x="345859" y="9029"/>
                  </a:lnTo>
                  <a:lnTo>
                    <a:pt x="298297" y="977"/>
                  </a:lnTo>
                  <a:lnTo>
                    <a:pt x="250304" y="0"/>
                  </a:lnTo>
                  <a:lnTo>
                    <a:pt x="202730" y="6032"/>
                  </a:lnTo>
                  <a:lnTo>
                    <a:pt x="156413" y="18999"/>
                  </a:lnTo>
                  <a:lnTo>
                    <a:pt x="166052" y="48272"/>
                  </a:lnTo>
                  <a:lnTo>
                    <a:pt x="198831" y="101663"/>
                  </a:lnTo>
                  <a:lnTo>
                    <a:pt x="260743" y="150418"/>
                  </a:lnTo>
                  <a:lnTo>
                    <a:pt x="303034" y="166230"/>
                  </a:lnTo>
                  <a:lnTo>
                    <a:pt x="347065" y="172199"/>
                  </a:lnTo>
                  <a:lnTo>
                    <a:pt x="391134" y="168490"/>
                  </a:lnTo>
                  <a:lnTo>
                    <a:pt x="433527" y="155244"/>
                  </a:lnTo>
                  <a:lnTo>
                    <a:pt x="472541" y="132626"/>
                  </a:lnTo>
                  <a:lnTo>
                    <a:pt x="506463" y="100774"/>
                  </a:lnTo>
                  <a:close/>
                </a:path>
                <a:path w="1280160" h="1474470">
                  <a:moveTo>
                    <a:pt x="855992" y="1456397"/>
                  </a:moveTo>
                  <a:lnTo>
                    <a:pt x="832370" y="1395666"/>
                  </a:lnTo>
                  <a:lnTo>
                    <a:pt x="788847" y="1344129"/>
                  </a:lnTo>
                  <a:lnTo>
                    <a:pt x="750100" y="1318374"/>
                  </a:lnTo>
                  <a:lnTo>
                    <a:pt x="707898" y="1302588"/>
                  </a:lnTo>
                  <a:lnTo>
                    <a:pt x="663917" y="1296606"/>
                  </a:lnTo>
                  <a:lnTo>
                    <a:pt x="619899" y="1300302"/>
                  </a:lnTo>
                  <a:lnTo>
                    <a:pt x="577519" y="1313535"/>
                  </a:lnTo>
                  <a:lnTo>
                    <a:pt x="538505" y="1336141"/>
                  </a:lnTo>
                  <a:lnTo>
                    <a:pt x="504545" y="1367980"/>
                  </a:lnTo>
                  <a:lnTo>
                    <a:pt x="539140" y="1397203"/>
                  </a:lnTo>
                  <a:lnTo>
                    <a:pt x="579882" y="1426603"/>
                  </a:lnTo>
                  <a:lnTo>
                    <a:pt x="623455" y="1448917"/>
                  </a:lnTo>
                  <a:lnTo>
                    <a:pt x="669074" y="1464195"/>
                  </a:lnTo>
                  <a:lnTo>
                    <a:pt x="715924" y="1472526"/>
                  </a:lnTo>
                  <a:lnTo>
                    <a:pt x="763231" y="1473962"/>
                  </a:lnTo>
                  <a:lnTo>
                    <a:pt x="810183" y="1468564"/>
                  </a:lnTo>
                  <a:lnTo>
                    <a:pt x="855992" y="1456397"/>
                  </a:lnTo>
                  <a:close/>
                </a:path>
                <a:path w="1280160" h="1474470">
                  <a:moveTo>
                    <a:pt x="927074" y="963091"/>
                  </a:moveTo>
                  <a:lnTo>
                    <a:pt x="923378" y="919048"/>
                  </a:lnTo>
                  <a:lnTo>
                    <a:pt x="910158" y="876668"/>
                  </a:lnTo>
                  <a:lnTo>
                    <a:pt x="887514" y="837653"/>
                  </a:lnTo>
                  <a:lnTo>
                    <a:pt x="855611" y="803719"/>
                  </a:lnTo>
                  <a:lnTo>
                    <a:pt x="816775" y="777951"/>
                  </a:lnTo>
                  <a:lnTo>
                    <a:pt x="774496" y="762152"/>
                  </a:lnTo>
                  <a:lnTo>
                    <a:pt x="730478" y="756158"/>
                  </a:lnTo>
                  <a:lnTo>
                    <a:pt x="686422" y="759841"/>
                  </a:lnTo>
                  <a:lnTo>
                    <a:pt x="644042" y="773061"/>
                  </a:lnTo>
                  <a:lnTo>
                    <a:pt x="605015" y="795693"/>
                  </a:lnTo>
                  <a:lnTo>
                    <a:pt x="571055" y="827570"/>
                  </a:lnTo>
                  <a:lnTo>
                    <a:pt x="545236" y="866343"/>
                  </a:lnTo>
                  <a:lnTo>
                    <a:pt x="529399" y="908570"/>
                  </a:lnTo>
                  <a:lnTo>
                    <a:pt x="523417" y="952563"/>
                  </a:lnTo>
                  <a:lnTo>
                    <a:pt x="527113" y="996607"/>
                  </a:lnTo>
                  <a:lnTo>
                    <a:pt x="540359" y="1038987"/>
                  </a:lnTo>
                  <a:lnTo>
                    <a:pt x="563016" y="1078001"/>
                  </a:lnTo>
                  <a:lnTo>
                    <a:pt x="594931" y="1111935"/>
                  </a:lnTo>
                  <a:lnTo>
                    <a:pt x="633717" y="1137742"/>
                  </a:lnTo>
                  <a:lnTo>
                    <a:pt x="675982" y="1153553"/>
                  </a:lnTo>
                  <a:lnTo>
                    <a:pt x="720001" y="1159548"/>
                  </a:lnTo>
                  <a:lnTo>
                    <a:pt x="764070" y="1155852"/>
                  </a:lnTo>
                  <a:lnTo>
                    <a:pt x="806475" y="1142606"/>
                  </a:lnTo>
                  <a:lnTo>
                    <a:pt x="845515" y="1119974"/>
                  </a:lnTo>
                  <a:lnTo>
                    <a:pt x="879487" y="1088085"/>
                  </a:lnTo>
                  <a:lnTo>
                    <a:pt x="905256" y="1049312"/>
                  </a:lnTo>
                  <a:lnTo>
                    <a:pt x="921080" y="1007084"/>
                  </a:lnTo>
                  <a:lnTo>
                    <a:pt x="927074" y="963091"/>
                  </a:lnTo>
                  <a:close/>
                </a:path>
                <a:path w="1280160" h="1474470">
                  <a:moveTo>
                    <a:pt x="959015" y="482993"/>
                  </a:moveTo>
                  <a:lnTo>
                    <a:pt x="683780" y="250545"/>
                  </a:lnTo>
                  <a:lnTo>
                    <a:pt x="663028" y="260705"/>
                  </a:lnTo>
                  <a:lnTo>
                    <a:pt x="643432" y="273367"/>
                  </a:lnTo>
                  <a:lnTo>
                    <a:pt x="608457" y="306044"/>
                  </a:lnTo>
                  <a:lnTo>
                    <a:pt x="582637" y="344843"/>
                  </a:lnTo>
                  <a:lnTo>
                    <a:pt x="566788" y="387096"/>
                  </a:lnTo>
                  <a:lnTo>
                    <a:pt x="560768" y="431076"/>
                  </a:lnTo>
                  <a:lnTo>
                    <a:pt x="564438" y="475081"/>
                  </a:lnTo>
                  <a:lnTo>
                    <a:pt x="577659" y="517423"/>
                  </a:lnTo>
                  <a:lnTo>
                    <a:pt x="600303" y="556387"/>
                  </a:lnTo>
                  <a:lnTo>
                    <a:pt x="632206" y="590283"/>
                  </a:lnTo>
                  <a:lnTo>
                    <a:pt x="670991" y="616127"/>
                  </a:lnTo>
                  <a:lnTo>
                    <a:pt x="713232" y="631977"/>
                  </a:lnTo>
                  <a:lnTo>
                    <a:pt x="757237" y="637984"/>
                  </a:lnTo>
                  <a:lnTo>
                    <a:pt x="801293" y="634288"/>
                  </a:lnTo>
                  <a:lnTo>
                    <a:pt x="843699" y="621030"/>
                  </a:lnTo>
                  <a:lnTo>
                    <a:pt x="882751" y="598360"/>
                  </a:lnTo>
                  <a:lnTo>
                    <a:pt x="916762" y="566420"/>
                  </a:lnTo>
                  <a:lnTo>
                    <a:pt x="943152" y="526529"/>
                  </a:lnTo>
                  <a:lnTo>
                    <a:pt x="959015" y="482993"/>
                  </a:lnTo>
                  <a:close/>
                </a:path>
                <a:path w="1280160" h="1474470">
                  <a:moveTo>
                    <a:pt x="1185227" y="1137704"/>
                  </a:moveTo>
                  <a:lnTo>
                    <a:pt x="1142479" y="1120559"/>
                  </a:lnTo>
                  <a:lnTo>
                    <a:pt x="1097749" y="1113637"/>
                  </a:lnTo>
                  <a:lnTo>
                    <a:pt x="1052855" y="1116787"/>
                  </a:lnTo>
                  <a:lnTo>
                    <a:pt x="1009599" y="1129842"/>
                  </a:lnTo>
                  <a:lnTo>
                    <a:pt x="969759" y="1152652"/>
                  </a:lnTo>
                  <a:lnTo>
                    <a:pt x="935139" y="1185037"/>
                  </a:lnTo>
                  <a:lnTo>
                    <a:pt x="906462" y="1229829"/>
                  </a:lnTo>
                  <a:lnTo>
                    <a:pt x="890879" y="1278877"/>
                  </a:lnTo>
                  <a:lnTo>
                    <a:pt x="888187" y="1329601"/>
                  </a:lnTo>
                  <a:lnTo>
                    <a:pt x="898169" y="1379385"/>
                  </a:lnTo>
                  <a:lnTo>
                    <a:pt x="920584" y="1425651"/>
                  </a:lnTo>
                  <a:lnTo>
                    <a:pt x="941565" y="1411630"/>
                  </a:lnTo>
                  <a:lnTo>
                    <a:pt x="961529" y="1395831"/>
                  </a:lnTo>
                  <a:lnTo>
                    <a:pt x="980401" y="1378254"/>
                  </a:lnTo>
                  <a:lnTo>
                    <a:pt x="998080" y="1358925"/>
                  </a:lnTo>
                  <a:lnTo>
                    <a:pt x="1185227" y="1137704"/>
                  </a:lnTo>
                  <a:close/>
                </a:path>
                <a:path w="1280160" h="1474470">
                  <a:moveTo>
                    <a:pt x="1279880" y="928497"/>
                  </a:moveTo>
                  <a:lnTo>
                    <a:pt x="1279817" y="882777"/>
                  </a:lnTo>
                  <a:lnTo>
                    <a:pt x="1273390" y="837514"/>
                  </a:lnTo>
                  <a:lnTo>
                    <a:pt x="1260665" y="793445"/>
                  </a:lnTo>
                  <a:lnTo>
                    <a:pt x="1241691" y="751293"/>
                  </a:lnTo>
                  <a:lnTo>
                    <a:pt x="1216520" y="711784"/>
                  </a:lnTo>
                  <a:lnTo>
                    <a:pt x="1185227" y="675627"/>
                  </a:lnTo>
                  <a:lnTo>
                    <a:pt x="1164818" y="685812"/>
                  </a:lnTo>
                  <a:lnTo>
                    <a:pt x="1127506" y="713320"/>
                  </a:lnTo>
                  <a:lnTo>
                    <a:pt x="1085253" y="769429"/>
                  </a:lnTo>
                  <a:lnTo>
                    <a:pt x="1069428" y="811695"/>
                  </a:lnTo>
                  <a:lnTo>
                    <a:pt x="1063459" y="855713"/>
                  </a:lnTo>
                  <a:lnTo>
                    <a:pt x="1067168" y="899756"/>
                  </a:lnTo>
                  <a:lnTo>
                    <a:pt x="1080414" y="942149"/>
                  </a:lnTo>
                  <a:lnTo>
                    <a:pt x="1103058" y="981163"/>
                  </a:lnTo>
                  <a:lnTo>
                    <a:pt x="1134935" y="1015111"/>
                  </a:lnTo>
                  <a:lnTo>
                    <a:pt x="1185595" y="1046441"/>
                  </a:lnTo>
                  <a:lnTo>
                    <a:pt x="1241145" y="1061415"/>
                  </a:lnTo>
                  <a:lnTo>
                    <a:pt x="1241272" y="1061288"/>
                  </a:lnTo>
                  <a:lnTo>
                    <a:pt x="1260665" y="1018489"/>
                  </a:lnTo>
                  <a:lnTo>
                    <a:pt x="1273505" y="973975"/>
                  </a:lnTo>
                  <a:lnTo>
                    <a:pt x="1279880" y="928497"/>
                  </a:lnTo>
                  <a:close/>
                </a:path>
              </a:pathLst>
            </a:custGeom>
            <a:solidFill>
              <a:srgbClr val="69C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7876" y="3316357"/>
              <a:ext cx="108000" cy="1894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328" y="5354561"/>
            <a:ext cx="2788756" cy="2789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object 41"/>
          <p:cNvSpPr txBox="1"/>
          <p:nvPr/>
        </p:nvSpPr>
        <p:spPr>
          <a:xfrm>
            <a:off x="4857720" y="285716"/>
            <a:ext cx="83514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285" algn="l"/>
              </a:tabLst>
            </a:pPr>
            <a:r>
              <a:rPr lang="ru-RU" sz="7200" b="1" spc="600" dirty="0" smtClean="0">
                <a:latin typeface="Palatino Linotype" pitchFamily="18" charset="0"/>
                <a:cs typeface="Tahoma"/>
              </a:rPr>
              <a:t>По восприятию</a:t>
            </a:r>
            <a:endParaRPr sz="7200" b="1">
              <a:latin typeface="Palatino Linotype" pitchFamily="18" charset="0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 rot="20640000">
            <a:off x="11641404" y="2654480"/>
            <a:ext cx="3253436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6600" b="1" spc="-70" baseline="1633" dirty="0" smtClean="0">
                <a:latin typeface="Palatino Linotype" pitchFamily="18" charset="0"/>
                <a:cs typeface="Lucida Sans Unicode"/>
              </a:rPr>
              <a:t>визуальная</a:t>
            </a:r>
            <a:endParaRPr sz="6600" b="1" baseline="1633">
              <a:latin typeface="Palatino Linotype" pitchFamily="18" charset="0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430148" y="4000492"/>
            <a:ext cx="34290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spc="-95" dirty="0" smtClean="0">
                <a:latin typeface="Palatino Linotype" pitchFamily="18" charset="0"/>
                <a:cs typeface="Lucida Sans Unicode"/>
              </a:rPr>
              <a:t>аудиальная</a:t>
            </a:r>
            <a:endParaRPr sz="4400" b="1">
              <a:latin typeface="Palatino Linotype" pitchFamily="18" charset="0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 rot="1664361">
            <a:off x="11892640" y="5970376"/>
            <a:ext cx="366067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6000" b="1" spc="-150" baseline="3267" dirty="0" smtClean="0">
                <a:latin typeface="Palatino Linotype" pitchFamily="18" charset="0"/>
                <a:cs typeface="Lucida Sans Unicode"/>
              </a:rPr>
              <a:t>обонятельная</a:t>
            </a:r>
            <a:endParaRPr sz="6000" b="1" baseline="-1633">
              <a:latin typeface="Palatino Linotype" pitchFamily="18" charset="0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 rot="1132217">
            <a:off x="4218941" y="3426906"/>
            <a:ext cx="2716975" cy="47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6600" b="1" spc="-202" baseline="1633" dirty="0" smtClean="0">
                <a:latin typeface="Palatino Linotype" pitchFamily="18" charset="0"/>
                <a:cs typeface="Lucida Sans Unicode"/>
              </a:rPr>
              <a:t>вкусовая</a:t>
            </a:r>
            <a:endParaRPr sz="6600" b="1" baseline="-2450">
              <a:latin typeface="Palatino Linotype" pitchFamily="18" charset="0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 rot="21180000">
            <a:off x="3227619" y="6935792"/>
            <a:ext cx="364785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6600" b="1" spc="-179" baseline="-4084" dirty="0" smtClean="0">
                <a:latin typeface="Palatino Linotype" pitchFamily="18" charset="0"/>
                <a:cs typeface="Lucida Sans Unicode"/>
              </a:rPr>
              <a:t>осязательная</a:t>
            </a:r>
            <a:endParaRPr sz="6600" b="1" baseline="1633">
              <a:latin typeface="Palatino Linotype" pitchFamily="18" charset="0"/>
              <a:cs typeface="Lucida Sans Unicode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5754" y="1714476"/>
            <a:ext cx="16396798" cy="8264464"/>
            <a:chOff x="26416" y="1095924"/>
            <a:chExt cx="17547008" cy="906617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6" y="1095924"/>
              <a:ext cx="17547008" cy="9066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13" y="3133492"/>
              <a:ext cx="3409949" cy="22764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9023" y="3211860"/>
              <a:ext cx="3171824" cy="21240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5979" y="6346580"/>
              <a:ext cx="2247899" cy="3381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7865" y="5641268"/>
              <a:ext cx="3600449" cy="2400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3155" y="7051892"/>
              <a:ext cx="3528566" cy="22787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3226" y="6816788"/>
              <a:ext cx="3669565" cy="23124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71704" y="285716"/>
            <a:ext cx="135732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285" algn="l"/>
              </a:tabLst>
            </a:pPr>
            <a:r>
              <a:rPr lang="ru-RU" sz="7200" b="1" spc="600" dirty="0" smtClean="0">
                <a:latin typeface="Palatino Linotype" pitchFamily="18" charset="0"/>
              </a:rPr>
              <a:t>По форме представления</a:t>
            </a:r>
            <a:endParaRPr lang="ru-RU" sz="7200" b="1" dirty="0">
              <a:latin typeface="Palatino Linotype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57720" y="1500162"/>
            <a:ext cx="12803009" cy="3926492"/>
            <a:chOff x="4838929" y="1209619"/>
            <a:chExt cx="13360578" cy="4217035"/>
          </a:xfrm>
        </p:grpSpPr>
        <p:sp>
          <p:nvSpPr>
            <p:cNvPr id="14" name="object 14"/>
            <p:cNvSpPr/>
            <p:nvPr/>
          </p:nvSpPr>
          <p:spPr>
            <a:xfrm>
              <a:off x="13647192" y="1209619"/>
              <a:ext cx="4552315" cy="4217035"/>
            </a:xfrm>
            <a:custGeom>
              <a:avLst/>
              <a:gdLst/>
              <a:ahLst/>
              <a:cxnLst/>
              <a:rect l="l" t="t" r="r" b="b"/>
              <a:pathLst>
                <a:path w="4552315" h="4217035">
                  <a:moveTo>
                    <a:pt x="2028998" y="4216876"/>
                  </a:moveTo>
                  <a:lnTo>
                    <a:pt x="1981712" y="4216324"/>
                  </a:lnTo>
                  <a:lnTo>
                    <a:pt x="1934423" y="4214867"/>
                  </a:lnTo>
                  <a:lnTo>
                    <a:pt x="1887164" y="4212448"/>
                  </a:lnTo>
                  <a:lnTo>
                    <a:pt x="1839973" y="4209014"/>
                  </a:lnTo>
                  <a:lnTo>
                    <a:pt x="1792885" y="4204509"/>
                  </a:lnTo>
                  <a:lnTo>
                    <a:pt x="1745934" y="4198878"/>
                  </a:lnTo>
                  <a:lnTo>
                    <a:pt x="1699157" y="4192066"/>
                  </a:lnTo>
                  <a:lnTo>
                    <a:pt x="1652589" y="4184017"/>
                  </a:lnTo>
                  <a:lnTo>
                    <a:pt x="1606266" y="4174677"/>
                  </a:lnTo>
                  <a:lnTo>
                    <a:pt x="1560223" y="4163990"/>
                  </a:lnTo>
                  <a:lnTo>
                    <a:pt x="1514496" y="4151902"/>
                  </a:lnTo>
                  <a:lnTo>
                    <a:pt x="1469119" y="4138356"/>
                  </a:lnTo>
                  <a:lnTo>
                    <a:pt x="1424130" y="4123299"/>
                  </a:lnTo>
                  <a:lnTo>
                    <a:pt x="1379562" y="4106675"/>
                  </a:lnTo>
                  <a:lnTo>
                    <a:pt x="1335452" y="4088428"/>
                  </a:lnTo>
                  <a:lnTo>
                    <a:pt x="1291836" y="4068504"/>
                  </a:lnTo>
                  <a:lnTo>
                    <a:pt x="1248748" y="4046848"/>
                  </a:lnTo>
                  <a:lnTo>
                    <a:pt x="1206224" y="4023404"/>
                  </a:lnTo>
                  <a:lnTo>
                    <a:pt x="1164300" y="3998118"/>
                  </a:lnTo>
                  <a:lnTo>
                    <a:pt x="1123011" y="3970933"/>
                  </a:lnTo>
                  <a:lnTo>
                    <a:pt x="1082393" y="3941796"/>
                  </a:lnTo>
                  <a:lnTo>
                    <a:pt x="1042481" y="3910650"/>
                  </a:lnTo>
                  <a:lnTo>
                    <a:pt x="1003310" y="3877442"/>
                  </a:lnTo>
                  <a:lnTo>
                    <a:pt x="964917" y="3842115"/>
                  </a:lnTo>
                  <a:lnTo>
                    <a:pt x="927337" y="3804614"/>
                  </a:lnTo>
                  <a:lnTo>
                    <a:pt x="890605" y="3764885"/>
                  </a:lnTo>
                  <a:lnTo>
                    <a:pt x="854757" y="3722873"/>
                  </a:lnTo>
                  <a:lnTo>
                    <a:pt x="794533" y="3650205"/>
                  </a:lnTo>
                  <a:lnTo>
                    <a:pt x="737054" y="3582337"/>
                  </a:lnTo>
                  <a:lnTo>
                    <a:pt x="682274" y="3519018"/>
                  </a:lnTo>
                  <a:lnTo>
                    <a:pt x="630144" y="3459995"/>
                  </a:lnTo>
                  <a:lnTo>
                    <a:pt x="580619" y="3405015"/>
                  </a:lnTo>
                  <a:lnTo>
                    <a:pt x="533652" y="3353826"/>
                  </a:lnTo>
                  <a:lnTo>
                    <a:pt x="489194" y="3306176"/>
                  </a:lnTo>
                  <a:lnTo>
                    <a:pt x="447199" y="3261811"/>
                  </a:lnTo>
                  <a:lnTo>
                    <a:pt x="407620" y="3220481"/>
                  </a:lnTo>
                  <a:lnTo>
                    <a:pt x="302907" y="3112165"/>
                  </a:lnTo>
                  <a:lnTo>
                    <a:pt x="272521" y="3080444"/>
                  </a:lnTo>
                  <a:lnTo>
                    <a:pt x="244315" y="3050494"/>
                  </a:lnTo>
                  <a:lnTo>
                    <a:pt x="218242" y="3022063"/>
                  </a:lnTo>
                  <a:lnTo>
                    <a:pt x="172309" y="2968748"/>
                  </a:lnTo>
                  <a:lnTo>
                    <a:pt x="134344" y="2918479"/>
                  </a:lnTo>
                  <a:lnTo>
                    <a:pt x="103971" y="2869236"/>
                  </a:lnTo>
                  <a:lnTo>
                    <a:pt x="80814" y="2818999"/>
                  </a:lnTo>
                  <a:lnTo>
                    <a:pt x="64494" y="2765750"/>
                  </a:lnTo>
                  <a:lnTo>
                    <a:pt x="54637" y="2707468"/>
                  </a:lnTo>
                  <a:lnTo>
                    <a:pt x="51915" y="2683775"/>
                  </a:lnTo>
                  <a:lnTo>
                    <a:pt x="37196" y="2565353"/>
                  </a:lnTo>
                  <a:lnTo>
                    <a:pt x="28664" y="2493329"/>
                  </a:lnTo>
                  <a:lnTo>
                    <a:pt x="24387" y="2454458"/>
                  </a:lnTo>
                  <a:lnTo>
                    <a:pt x="20208" y="2413812"/>
                  </a:lnTo>
                  <a:lnTo>
                    <a:pt x="16209" y="2371489"/>
                  </a:lnTo>
                  <a:lnTo>
                    <a:pt x="12470" y="2327587"/>
                  </a:lnTo>
                  <a:lnTo>
                    <a:pt x="9072" y="2282205"/>
                  </a:lnTo>
                  <a:lnTo>
                    <a:pt x="6094" y="2235441"/>
                  </a:lnTo>
                  <a:lnTo>
                    <a:pt x="3618" y="2187394"/>
                  </a:lnTo>
                  <a:lnTo>
                    <a:pt x="1723" y="2138162"/>
                  </a:lnTo>
                  <a:lnTo>
                    <a:pt x="490" y="2087842"/>
                  </a:lnTo>
                  <a:lnTo>
                    <a:pt x="0" y="2036534"/>
                  </a:lnTo>
                  <a:lnTo>
                    <a:pt x="332" y="1984335"/>
                  </a:lnTo>
                  <a:lnTo>
                    <a:pt x="1567" y="1931344"/>
                  </a:lnTo>
                  <a:lnTo>
                    <a:pt x="3785" y="1877660"/>
                  </a:lnTo>
                  <a:lnTo>
                    <a:pt x="7068" y="1823379"/>
                  </a:lnTo>
                  <a:lnTo>
                    <a:pt x="11494" y="1768602"/>
                  </a:lnTo>
                  <a:lnTo>
                    <a:pt x="17146" y="1713426"/>
                  </a:lnTo>
                  <a:lnTo>
                    <a:pt x="24102" y="1657949"/>
                  </a:lnTo>
                  <a:lnTo>
                    <a:pt x="32444" y="1602270"/>
                  </a:lnTo>
                  <a:lnTo>
                    <a:pt x="42251" y="1546487"/>
                  </a:lnTo>
                  <a:lnTo>
                    <a:pt x="53604" y="1490698"/>
                  </a:lnTo>
                  <a:lnTo>
                    <a:pt x="66584" y="1435002"/>
                  </a:lnTo>
                  <a:lnTo>
                    <a:pt x="81271" y="1379497"/>
                  </a:lnTo>
                  <a:lnTo>
                    <a:pt x="97745" y="1324281"/>
                  </a:lnTo>
                  <a:lnTo>
                    <a:pt x="116087" y="1269452"/>
                  </a:lnTo>
                  <a:lnTo>
                    <a:pt x="136377" y="1215110"/>
                  </a:lnTo>
                  <a:lnTo>
                    <a:pt x="158695" y="1161351"/>
                  </a:lnTo>
                  <a:lnTo>
                    <a:pt x="183122" y="1108275"/>
                  </a:lnTo>
                  <a:lnTo>
                    <a:pt x="209738" y="1055979"/>
                  </a:lnTo>
                  <a:lnTo>
                    <a:pt x="238623" y="1004563"/>
                  </a:lnTo>
                  <a:lnTo>
                    <a:pt x="269859" y="954124"/>
                  </a:lnTo>
                  <a:lnTo>
                    <a:pt x="311465" y="890364"/>
                  </a:lnTo>
                  <a:lnTo>
                    <a:pt x="350709" y="830865"/>
                  </a:lnTo>
                  <a:lnTo>
                    <a:pt x="387817" y="775407"/>
                  </a:lnTo>
                  <a:lnTo>
                    <a:pt x="423016" y="723771"/>
                  </a:lnTo>
                  <a:lnTo>
                    <a:pt x="456534" y="675738"/>
                  </a:lnTo>
                  <a:lnTo>
                    <a:pt x="488598" y="631090"/>
                  </a:lnTo>
                  <a:lnTo>
                    <a:pt x="519435" y="589608"/>
                  </a:lnTo>
                  <a:lnTo>
                    <a:pt x="549273" y="551072"/>
                  </a:lnTo>
                  <a:lnTo>
                    <a:pt x="578338" y="515263"/>
                  </a:lnTo>
                  <a:lnTo>
                    <a:pt x="606858" y="481962"/>
                  </a:lnTo>
                  <a:lnTo>
                    <a:pt x="635060" y="450951"/>
                  </a:lnTo>
                  <a:lnTo>
                    <a:pt x="663172" y="422010"/>
                  </a:lnTo>
                  <a:lnTo>
                    <a:pt x="691420" y="394921"/>
                  </a:lnTo>
                  <a:lnTo>
                    <a:pt x="720032" y="369465"/>
                  </a:lnTo>
                  <a:lnTo>
                    <a:pt x="779256" y="322573"/>
                  </a:lnTo>
                  <a:lnTo>
                    <a:pt x="842662" y="279583"/>
                  </a:lnTo>
                  <a:lnTo>
                    <a:pt x="876502" y="259004"/>
                  </a:lnTo>
                  <a:lnTo>
                    <a:pt x="912068" y="238743"/>
                  </a:lnTo>
                  <a:lnTo>
                    <a:pt x="949589" y="218582"/>
                  </a:lnTo>
                  <a:lnTo>
                    <a:pt x="989292" y="198302"/>
                  </a:lnTo>
                  <a:lnTo>
                    <a:pt x="1031403" y="177683"/>
                  </a:lnTo>
                  <a:lnTo>
                    <a:pt x="1076150" y="156507"/>
                  </a:lnTo>
                  <a:lnTo>
                    <a:pt x="1123761" y="134555"/>
                  </a:lnTo>
                  <a:lnTo>
                    <a:pt x="1174462" y="111607"/>
                  </a:lnTo>
                  <a:lnTo>
                    <a:pt x="1286045" y="61849"/>
                  </a:lnTo>
                  <a:lnTo>
                    <a:pt x="1339833" y="41619"/>
                  </a:lnTo>
                  <a:lnTo>
                    <a:pt x="1400361" y="25507"/>
                  </a:lnTo>
                  <a:lnTo>
                    <a:pt x="1467179" y="13405"/>
                  </a:lnTo>
                  <a:lnTo>
                    <a:pt x="1539841" y="5208"/>
                  </a:lnTo>
                  <a:lnTo>
                    <a:pt x="1578222" y="2540"/>
                  </a:lnTo>
                  <a:lnTo>
                    <a:pt x="1617895" y="808"/>
                  </a:lnTo>
                  <a:lnTo>
                    <a:pt x="1658805" y="0"/>
                  </a:lnTo>
                  <a:lnTo>
                    <a:pt x="1700895" y="100"/>
                  </a:lnTo>
                  <a:lnTo>
                    <a:pt x="1744109" y="1097"/>
                  </a:lnTo>
                  <a:lnTo>
                    <a:pt x="1788391" y="2976"/>
                  </a:lnTo>
                  <a:lnTo>
                    <a:pt x="1833685" y="5725"/>
                  </a:lnTo>
                  <a:lnTo>
                    <a:pt x="1879934" y="9330"/>
                  </a:lnTo>
                  <a:lnTo>
                    <a:pt x="1927083" y="13778"/>
                  </a:lnTo>
                  <a:lnTo>
                    <a:pt x="1975076" y="19055"/>
                  </a:lnTo>
                  <a:lnTo>
                    <a:pt x="2023856" y="25149"/>
                  </a:lnTo>
                  <a:lnTo>
                    <a:pt x="2073367" y="32045"/>
                  </a:lnTo>
                  <a:lnTo>
                    <a:pt x="2123554" y="39731"/>
                  </a:lnTo>
                  <a:lnTo>
                    <a:pt x="2174360" y="48193"/>
                  </a:lnTo>
                  <a:lnTo>
                    <a:pt x="2225729" y="57418"/>
                  </a:lnTo>
                  <a:lnTo>
                    <a:pt x="2277605" y="67392"/>
                  </a:lnTo>
                  <a:lnTo>
                    <a:pt x="2329932" y="78103"/>
                  </a:lnTo>
                  <a:lnTo>
                    <a:pt x="2382653" y="89537"/>
                  </a:lnTo>
                  <a:lnTo>
                    <a:pt x="2435714" y="101680"/>
                  </a:lnTo>
                  <a:lnTo>
                    <a:pt x="2489057" y="114519"/>
                  </a:lnTo>
                  <a:lnTo>
                    <a:pt x="2542626" y="128042"/>
                  </a:lnTo>
                  <a:lnTo>
                    <a:pt x="2596366" y="142234"/>
                  </a:lnTo>
                  <a:lnTo>
                    <a:pt x="2650220" y="157082"/>
                  </a:lnTo>
                  <a:lnTo>
                    <a:pt x="2704132" y="172573"/>
                  </a:lnTo>
                  <a:lnTo>
                    <a:pt x="2758047" y="188694"/>
                  </a:lnTo>
                  <a:lnTo>
                    <a:pt x="2811907" y="205431"/>
                  </a:lnTo>
                  <a:lnTo>
                    <a:pt x="2865658" y="222771"/>
                  </a:lnTo>
                  <a:lnTo>
                    <a:pt x="2919242" y="240701"/>
                  </a:lnTo>
                  <a:lnTo>
                    <a:pt x="2972604" y="259207"/>
                  </a:lnTo>
                  <a:lnTo>
                    <a:pt x="3025688" y="278276"/>
                  </a:lnTo>
                  <a:lnTo>
                    <a:pt x="3078437" y="297895"/>
                  </a:lnTo>
                  <a:lnTo>
                    <a:pt x="3130796" y="318050"/>
                  </a:lnTo>
                  <a:lnTo>
                    <a:pt x="3182708" y="338728"/>
                  </a:lnTo>
                  <a:lnTo>
                    <a:pt x="3234117" y="359916"/>
                  </a:lnTo>
                  <a:lnTo>
                    <a:pt x="3284968" y="381600"/>
                  </a:lnTo>
                  <a:lnTo>
                    <a:pt x="3335204" y="403767"/>
                  </a:lnTo>
                  <a:lnTo>
                    <a:pt x="3384768" y="426404"/>
                  </a:lnTo>
                  <a:lnTo>
                    <a:pt x="3433606" y="449498"/>
                  </a:lnTo>
                  <a:lnTo>
                    <a:pt x="3481660" y="473034"/>
                  </a:lnTo>
                  <a:lnTo>
                    <a:pt x="3528875" y="497000"/>
                  </a:lnTo>
                  <a:lnTo>
                    <a:pt x="3575195" y="521383"/>
                  </a:lnTo>
                  <a:lnTo>
                    <a:pt x="3620563" y="546168"/>
                  </a:lnTo>
                  <a:lnTo>
                    <a:pt x="3664923" y="571344"/>
                  </a:lnTo>
                  <a:lnTo>
                    <a:pt x="3708220" y="596896"/>
                  </a:lnTo>
                  <a:lnTo>
                    <a:pt x="3750397" y="622811"/>
                  </a:lnTo>
                  <a:lnTo>
                    <a:pt x="3791398" y="649076"/>
                  </a:lnTo>
                  <a:lnTo>
                    <a:pt x="3831168" y="675677"/>
                  </a:lnTo>
                  <a:lnTo>
                    <a:pt x="3869649" y="702601"/>
                  </a:lnTo>
                  <a:lnTo>
                    <a:pt x="3906786" y="729836"/>
                  </a:lnTo>
                  <a:lnTo>
                    <a:pt x="3942522" y="757366"/>
                  </a:lnTo>
                  <a:lnTo>
                    <a:pt x="3976803" y="785180"/>
                  </a:lnTo>
                  <a:lnTo>
                    <a:pt x="4009571" y="813264"/>
                  </a:lnTo>
                  <a:lnTo>
                    <a:pt x="4040770" y="841604"/>
                  </a:lnTo>
                  <a:lnTo>
                    <a:pt x="4070345" y="870188"/>
                  </a:lnTo>
                  <a:lnTo>
                    <a:pt x="4098239" y="899001"/>
                  </a:lnTo>
                  <a:lnTo>
                    <a:pt x="4124396" y="928031"/>
                  </a:lnTo>
                  <a:lnTo>
                    <a:pt x="4171276" y="986687"/>
                  </a:lnTo>
                  <a:lnTo>
                    <a:pt x="4210535" y="1046050"/>
                  </a:lnTo>
                  <a:lnTo>
                    <a:pt x="4240583" y="1097663"/>
                  </a:lnTo>
                  <a:lnTo>
                    <a:pt x="4269185" y="1148475"/>
                  </a:lnTo>
                  <a:lnTo>
                    <a:pt x="4296351" y="1198529"/>
                  </a:lnTo>
                  <a:lnTo>
                    <a:pt x="4322089" y="1247868"/>
                  </a:lnTo>
                  <a:lnTo>
                    <a:pt x="4346410" y="1296536"/>
                  </a:lnTo>
                  <a:lnTo>
                    <a:pt x="4369321" y="1344575"/>
                  </a:lnTo>
                  <a:lnTo>
                    <a:pt x="4390833" y="1392030"/>
                  </a:lnTo>
                  <a:lnTo>
                    <a:pt x="4410954" y="1438945"/>
                  </a:lnTo>
                  <a:lnTo>
                    <a:pt x="4429694" y="1485361"/>
                  </a:lnTo>
                  <a:lnTo>
                    <a:pt x="4447063" y="1531323"/>
                  </a:lnTo>
                  <a:lnTo>
                    <a:pt x="4463068" y="1576875"/>
                  </a:lnTo>
                  <a:lnTo>
                    <a:pt x="4477720" y="1622059"/>
                  </a:lnTo>
                  <a:lnTo>
                    <a:pt x="4491027" y="1666919"/>
                  </a:lnTo>
                  <a:lnTo>
                    <a:pt x="4503000" y="1711498"/>
                  </a:lnTo>
                  <a:lnTo>
                    <a:pt x="4513647" y="1755840"/>
                  </a:lnTo>
                  <a:lnTo>
                    <a:pt x="4522976" y="1799989"/>
                  </a:lnTo>
                  <a:lnTo>
                    <a:pt x="4530999" y="1843987"/>
                  </a:lnTo>
                  <a:lnTo>
                    <a:pt x="4537723" y="1887878"/>
                  </a:lnTo>
                  <a:lnTo>
                    <a:pt x="4543159" y="1931706"/>
                  </a:lnTo>
                  <a:lnTo>
                    <a:pt x="4547314" y="1975514"/>
                  </a:lnTo>
                  <a:lnTo>
                    <a:pt x="4550199" y="2019345"/>
                  </a:lnTo>
                  <a:lnTo>
                    <a:pt x="4551823" y="2063243"/>
                  </a:lnTo>
                  <a:lnTo>
                    <a:pt x="4552194" y="2107252"/>
                  </a:lnTo>
                  <a:lnTo>
                    <a:pt x="4551323" y="2151414"/>
                  </a:lnTo>
                  <a:lnTo>
                    <a:pt x="4549218" y="2195772"/>
                  </a:lnTo>
                  <a:lnTo>
                    <a:pt x="4545888" y="2240372"/>
                  </a:lnTo>
                  <a:lnTo>
                    <a:pt x="4541343" y="2285255"/>
                  </a:lnTo>
                  <a:lnTo>
                    <a:pt x="4535592" y="2330466"/>
                  </a:lnTo>
                  <a:lnTo>
                    <a:pt x="4528645" y="2376047"/>
                  </a:lnTo>
                  <a:lnTo>
                    <a:pt x="4520510" y="2422042"/>
                  </a:lnTo>
                  <a:lnTo>
                    <a:pt x="4511196" y="2468496"/>
                  </a:lnTo>
                  <a:lnTo>
                    <a:pt x="4500713" y="2515450"/>
                  </a:lnTo>
                  <a:lnTo>
                    <a:pt x="4489071" y="2562948"/>
                  </a:lnTo>
                  <a:lnTo>
                    <a:pt x="4476277" y="2611034"/>
                  </a:lnTo>
                  <a:lnTo>
                    <a:pt x="4462343" y="2659752"/>
                  </a:lnTo>
                  <a:lnTo>
                    <a:pt x="4447276" y="2709144"/>
                  </a:lnTo>
                  <a:lnTo>
                    <a:pt x="4431086" y="2759254"/>
                  </a:lnTo>
                  <a:lnTo>
                    <a:pt x="4413782" y="2810126"/>
                  </a:lnTo>
                  <a:lnTo>
                    <a:pt x="4395373" y="2861803"/>
                  </a:lnTo>
                  <a:lnTo>
                    <a:pt x="4377151" y="2909857"/>
                  </a:lnTo>
                  <a:lnTo>
                    <a:pt x="4357713" y="2957263"/>
                  </a:lnTo>
                  <a:lnTo>
                    <a:pt x="4337088" y="3004003"/>
                  </a:lnTo>
                  <a:lnTo>
                    <a:pt x="4315304" y="3050060"/>
                  </a:lnTo>
                  <a:lnTo>
                    <a:pt x="4292392" y="3095416"/>
                  </a:lnTo>
                  <a:lnTo>
                    <a:pt x="4268381" y="3140055"/>
                  </a:lnTo>
                  <a:lnTo>
                    <a:pt x="4243299" y="3183958"/>
                  </a:lnTo>
                  <a:lnTo>
                    <a:pt x="4217177" y="3227109"/>
                  </a:lnTo>
                  <a:lnTo>
                    <a:pt x="4190044" y="3269490"/>
                  </a:lnTo>
                  <a:lnTo>
                    <a:pt x="4161928" y="3311084"/>
                  </a:lnTo>
                  <a:lnTo>
                    <a:pt x="4132860" y="3351873"/>
                  </a:lnTo>
                  <a:lnTo>
                    <a:pt x="4102869" y="3391841"/>
                  </a:lnTo>
                  <a:lnTo>
                    <a:pt x="4071983" y="3430969"/>
                  </a:lnTo>
                  <a:lnTo>
                    <a:pt x="4040233" y="3469240"/>
                  </a:lnTo>
                  <a:lnTo>
                    <a:pt x="4007647" y="3506638"/>
                  </a:lnTo>
                  <a:lnTo>
                    <a:pt x="3974256" y="3543144"/>
                  </a:lnTo>
                  <a:lnTo>
                    <a:pt x="3940087" y="3578742"/>
                  </a:lnTo>
                  <a:lnTo>
                    <a:pt x="3905171" y="3613413"/>
                  </a:lnTo>
                  <a:lnTo>
                    <a:pt x="3869537" y="3647141"/>
                  </a:lnTo>
                  <a:lnTo>
                    <a:pt x="3833215" y="3679909"/>
                  </a:lnTo>
                  <a:lnTo>
                    <a:pt x="3796232" y="3711698"/>
                  </a:lnTo>
                  <a:lnTo>
                    <a:pt x="3758620" y="3742492"/>
                  </a:lnTo>
                  <a:lnTo>
                    <a:pt x="3720407" y="3772274"/>
                  </a:lnTo>
                  <a:lnTo>
                    <a:pt x="3681622" y="3801025"/>
                  </a:lnTo>
                  <a:lnTo>
                    <a:pt x="3642296" y="3828729"/>
                  </a:lnTo>
                  <a:lnTo>
                    <a:pt x="3602456" y="3855368"/>
                  </a:lnTo>
                  <a:lnTo>
                    <a:pt x="3562133" y="3880925"/>
                  </a:lnTo>
                  <a:lnTo>
                    <a:pt x="3521355" y="3905382"/>
                  </a:lnTo>
                  <a:lnTo>
                    <a:pt x="3480153" y="3928723"/>
                  </a:lnTo>
                  <a:lnTo>
                    <a:pt x="3438555" y="3950929"/>
                  </a:lnTo>
                  <a:lnTo>
                    <a:pt x="3396591" y="3971984"/>
                  </a:lnTo>
                  <a:lnTo>
                    <a:pt x="3354290" y="3991870"/>
                  </a:lnTo>
                  <a:lnTo>
                    <a:pt x="3311682" y="4010570"/>
                  </a:lnTo>
                  <a:lnTo>
                    <a:pt x="3268795" y="4028066"/>
                  </a:lnTo>
                  <a:lnTo>
                    <a:pt x="3225659" y="4044341"/>
                  </a:lnTo>
                  <a:lnTo>
                    <a:pt x="3182304" y="4059378"/>
                  </a:lnTo>
                  <a:lnTo>
                    <a:pt x="3138758" y="4073160"/>
                  </a:lnTo>
                  <a:lnTo>
                    <a:pt x="3095052" y="4085668"/>
                  </a:lnTo>
                  <a:lnTo>
                    <a:pt x="3051213" y="4096886"/>
                  </a:lnTo>
                  <a:lnTo>
                    <a:pt x="3007273" y="4106797"/>
                  </a:lnTo>
                  <a:lnTo>
                    <a:pt x="2963259" y="4115382"/>
                  </a:lnTo>
                  <a:lnTo>
                    <a:pt x="2919202" y="4122625"/>
                  </a:lnTo>
                  <a:lnTo>
                    <a:pt x="2713666" y="4153965"/>
                  </a:lnTo>
                  <a:lnTo>
                    <a:pt x="2627198" y="4166721"/>
                  </a:lnTo>
                  <a:lnTo>
                    <a:pt x="2583195" y="4172926"/>
                  </a:lnTo>
                  <a:lnTo>
                    <a:pt x="2538726" y="4178942"/>
                  </a:lnTo>
                  <a:lnTo>
                    <a:pt x="2493828" y="4184713"/>
                  </a:lnTo>
                  <a:lnTo>
                    <a:pt x="2448534" y="4190186"/>
                  </a:lnTo>
                  <a:lnTo>
                    <a:pt x="2402882" y="4195304"/>
                  </a:lnTo>
                  <a:lnTo>
                    <a:pt x="2356906" y="4200012"/>
                  </a:lnTo>
                  <a:lnTo>
                    <a:pt x="2310642" y="4204256"/>
                  </a:lnTo>
                  <a:lnTo>
                    <a:pt x="2264125" y="4207980"/>
                  </a:lnTo>
                  <a:lnTo>
                    <a:pt x="2217392" y="4211130"/>
                  </a:lnTo>
                  <a:lnTo>
                    <a:pt x="2170477" y="4213649"/>
                  </a:lnTo>
                  <a:lnTo>
                    <a:pt x="2123416" y="4215483"/>
                  </a:lnTo>
                  <a:lnTo>
                    <a:pt x="2076245" y="4216577"/>
                  </a:lnTo>
                  <a:lnTo>
                    <a:pt x="2028998" y="4216876"/>
                  </a:lnTo>
                  <a:close/>
                </a:path>
              </a:pathLst>
            </a:custGeom>
            <a:solidFill>
              <a:srgbClr val="FF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7568" y="2437205"/>
              <a:ext cx="3762374" cy="21431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8929" y="2513929"/>
              <a:ext cx="3652907" cy="19356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7" name="object 17"/>
          <p:cNvSpPr txBox="1"/>
          <p:nvPr/>
        </p:nvSpPr>
        <p:spPr>
          <a:xfrm>
            <a:off x="571440" y="2857484"/>
            <a:ext cx="41288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spc="1075" dirty="0" smtClean="0">
                <a:latin typeface="Palatino Linotype" pitchFamily="18" charset="0"/>
                <a:cs typeface="Tahoma"/>
              </a:rPr>
              <a:t>текстовая</a:t>
            </a:r>
            <a:endParaRPr sz="4400" b="1">
              <a:latin typeface="Palatino Linotype" pitchFamily="18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1506" y="6429384"/>
            <a:ext cx="44132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spc="1045" dirty="0" smtClean="0">
                <a:latin typeface="Palatino Linotype" pitchFamily="18" charset="0"/>
                <a:cs typeface="Tahoma"/>
              </a:rPr>
              <a:t>смешанная</a:t>
            </a:r>
            <a:endParaRPr sz="4400" b="1">
              <a:latin typeface="Palatino Linotype" pitchFamily="18" charset="0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73288" y="1857352"/>
            <a:ext cx="20167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spc="365" dirty="0" smtClean="0">
                <a:latin typeface="Palatino Linotype" pitchFamily="18" charset="0"/>
                <a:cs typeface="Tahoma"/>
              </a:rPr>
              <a:t>видео</a:t>
            </a:r>
            <a:endParaRPr sz="4400" b="1" dirty="0">
              <a:latin typeface="Palatino Linotype" pitchFamily="18" charset="0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2034" y="2000228"/>
            <a:ext cx="31284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spc="400" dirty="0" smtClean="0">
                <a:latin typeface="Palatino Linotype" pitchFamily="18" charset="0"/>
                <a:cs typeface="Tahoma"/>
              </a:rPr>
              <a:t>числовая</a:t>
            </a:r>
            <a:endParaRPr sz="4400" b="1" dirty="0">
              <a:latin typeface="Palatino Linotype" pitchFamily="18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9620" y="2214542"/>
            <a:ext cx="5143535" cy="118429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  <a:tabLst>
                <a:tab pos="3500120" algn="l"/>
              </a:tabLst>
            </a:pPr>
            <a:r>
              <a:rPr lang="ru-RU" sz="3900" b="1" spc="345" dirty="0" smtClean="0">
                <a:latin typeface="Palatino Linotype" pitchFamily="18" charset="0"/>
                <a:cs typeface="Tahoma"/>
              </a:rPr>
              <a:t>графическая </a:t>
            </a:r>
            <a:r>
              <a:rPr lang="ru-RU" sz="3200" b="1" spc="345" dirty="0" smtClean="0">
                <a:latin typeface="Palatino Linotype" pitchFamily="18" charset="0"/>
                <a:cs typeface="Tahoma"/>
              </a:rPr>
              <a:t>и идеографическая</a:t>
            </a:r>
            <a:endParaRPr sz="3200" b="1">
              <a:latin typeface="Palatino Linotype" pitchFamily="18" charset="0"/>
              <a:cs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976" y="8072458"/>
            <a:ext cx="3472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alatino Linotype" pitchFamily="18" charset="0"/>
              </a:rPr>
              <a:t>тактильная</a:t>
            </a:r>
            <a:endParaRPr lang="ru-RU" sz="4400" b="1" dirty="0">
              <a:latin typeface="Palatino Linotyp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9818" y="9001152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alatino Linotype" pitchFamily="18" charset="0"/>
              </a:rPr>
              <a:t>звуковая</a:t>
            </a:r>
            <a:endParaRPr lang="ru-RU" sz="4400" b="1" dirty="0">
              <a:latin typeface="Palatino Linotyp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73024" y="5715004"/>
            <a:ext cx="5054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alatino Linotype" pitchFamily="18" charset="0"/>
              </a:rPr>
              <a:t>изобразительная</a:t>
            </a:r>
            <a:endParaRPr lang="ru-RU" sz="4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797</Words>
  <Application>Microsoft Office PowerPoint</Application>
  <PresentationFormat>Произвольный</PresentationFormat>
  <Paragraphs>179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Информационная грамотность</vt:lpstr>
      <vt:lpstr>Окружающий нас мир – мир информации</vt:lpstr>
      <vt:lpstr>Информация</vt:lpstr>
      <vt:lpstr>Слайд 7</vt:lpstr>
      <vt:lpstr>Слайд 8</vt:lpstr>
      <vt:lpstr>По форме представления</vt:lpstr>
      <vt:lpstr>По сферам жизнедеятельности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презентация</dc:title>
  <dc:creator>Gala</dc:creator>
  <cp:keywords>DAE7wxPnT0c,BAE7OUEqSMs</cp:keywords>
  <cp:lastModifiedBy>XP GAME 2010</cp:lastModifiedBy>
  <cp:revision>56</cp:revision>
  <dcterms:created xsi:type="dcterms:W3CDTF">2022-03-26T02:35:28Z</dcterms:created>
  <dcterms:modified xsi:type="dcterms:W3CDTF">2022-10-05T09:37:44Z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2022-03-26T00:00:00Z</vt:filetime>
  </property>
</Properties>
</file>