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44A4-09DE-4ED3-A529-8BFA9403695C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8132-1B42-4CA3-AEC5-36C057346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deti.cbs-angarsk.ru/images/stories/kids/birthday/Karlson/KarlsonReb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42856"/>
            <a:ext cx="5097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Palatino Linotype" pitchFamily="18" charset="0"/>
                <a:cs typeface="Times New Roman" pitchFamily="18" charset="0"/>
              </a:rPr>
              <a:t>Школа – гимназия с. Зеленый Бор</a:t>
            </a:r>
          </a:p>
          <a:p>
            <a:pPr algn="ctr"/>
            <a:r>
              <a:rPr lang="ru-RU" b="1" dirty="0" smtClean="0">
                <a:latin typeface="Palatino Linotype" pitchFamily="18" charset="0"/>
                <a:cs typeface="Times New Roman" pitchFamily="18" charset="0"/>
              </a:rPr>
              <a:t>Бурабайский район Акмолинская область</a:t>
            </a:r>
            <a:endParaRPr lang="ru-RU" dirty="0" smtClean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214426"/>
            <a:ext cx="508184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Лучший в мире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выдумщик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3643318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Palatino Linotype" pitchFamily="18" charset="0"/>
              </a:rPr>
              <a:t>Литературная игра</a:t>
            </a:r>
            <a:endParaRPr lang="ru-RU" sz="2800" b="1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4857764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alatino Linotype" pitchFamily="18" charset="0"/>
              </a:rPr>
              <a:t>4 класс</a:t>
            </a:r>
            <a:endParaRPr lang="ru-RU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Documents and Settings\Администратор\Рабочий стол\маяковский\рисунок.png"/>
          <p:cNvPicPr>
            <a:picLocks noChangeAspect="1" noChangeArrowheads="1"/>
          </p:cNvPicPr>
          <p:nvPr/>
        </p:nvPicPr>
        <p:blipFill>
          <a:blip r:embed="rId2"/>
          <a:srcRect t="3243" b="4324"/>
          <a:stretch>
            <a:fillRect/>
          </a:stretch>
        </p:blipFill>
        <p:spPr bwMode="auto">
          <a:xfrm>
            <a:off x="0" y="1357302"/>
            <a:ext cx="4482606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карлсон\04010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4284" cy="5715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357170"/>
            <a:ext cx="264687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Карлсон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карлсон\14720441111388373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045"/>
            <a:ext cx="7572396" cy="570295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14294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Малыш – Сванте Свантессон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карлсон\karlson_vernuls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6"/>
            <a:ext cx="7286676" cy="54133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14294"/>
            <a:ext cx="304762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Фрекен Бок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карлсон\7f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72428" cy="564776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2857500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Филе и Рулле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Сколько лет Малышу, его </a:t>
            </a:r>
            <a:r>
              <a:rPr lang="ru-RU" sz="2800" b="1" dirty="0" smtClean="0">
                <a:latin typeface="Palatino Linotype" pitchFamily="18" charset="0"/>
              </a:rPr>
              <a:t>сестре,</a:t>
            </a:r>
          </a:p>
          <a:p>
            <a:pPr algn="ctr"/>
            <a:r>
              <a:rPr lang="ru-RU" sz="2800" b="1" dirty="0" smtClean="0">
                <a:latin typeface="Palatino Linotype" pitchFamily="18" charset="0"/>
              </a:rPr>
              <a:t>старшему </a:t>
            </a:r>
            <a:r>
              <a:rPr lang="ru-RU" sz="2800" b="1" dirty="0" smtClean="0">
                <a:latin typeface="Palatino Linotype" pitchFamily="18" charset="0"/>
              </a:rPr>
              <a:t>брату и Карлсону?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6"/>
            <a:ext cx="864399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Малышу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– 7 лет, сестре Бетан – 14 лет, брату Боссе – 15 лет, Карлсону – «Мужчина в самом расцвете лет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074" name="Picture 2" descr="C:\Documents and Settings\Администратор\Рабочий стол\карлсон\Malish_i_Karlson_Karlson-_kotorij_zhivet_na_krishe_-_Astrid_Lindgren.jpg"/>
          <p:cNvPicPr>
            <a:picLocks noChangeAspect="1" noChangeArrowheads="1"/>
          </p:cNvPicPr>
          <p:nvPr/>
        </p:nvPicPr>
        <p:blipFill>
          <a:blip r:embed="rId2"/>
          <a:srcRect t="47692"/>
          <a:stretch>
            <a:fillRect/>
          </a:stretch>
        </p:blipFill>
        <p:spPr bwMode="auto">
          <a:xfrm>
            <a:off x="428596" y="1428740"/>
            <a:ext cx="5338937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Администратор\Рабочий стол\карлсон\Рисунок 4.png"/>
          <p:cNvPicPr>
            <a:picLocks noChangeAspect="1" noChangeArrowheads="1"/>
          </p:cNvPicPr>
          <p:nvPr/>
        </p:nvPicPr>
        <p:blipFill>
          <a:blip r:embed="rId3" cstate="print"/>
          <a:srcRect l="17910" r="5970" b="3657"/>
          <a:stretch>
            <a:fillRect/>
          </a:stretch>
        </p:blipFill>
        <p:spPr bwMode="auto">
          <a:xfrm flipH="1">
            <a:off x="5929322" y="1285864"/>
            <a:ext cx="2945678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Какая была температура у </a:t>
            </a:r>
            <a:r>
              <a:rPr lang="ru-RU" sz="2800" b="1" dirty="0" smtClean="0">
                <a:latin typeface="Palatino Linotype" pitchFamily="18" charset="0"/>
              </a:rPr>
              <a:t>Карлсона,</a:t>
            </a:r>
          </a:p>
          <a:p>
            <a:pPr algn="ctr"/>
            <a:r>
              <a:rPr lang="ru-RU" sz="2800" b="1" dirty="0" smtClean="0">
                <a:latin typeface="Palatino Linotype" pitchFamily="18" charset="0"/>
              </a:rPr>
              <a:t>когда </a:t>
            </a:r>
            <a:r>
              <a:rPr lang="ru-RU" sz="2800" b="1" dirty="0" smtClean="0">
                <a:latin typeface="Palatino Linotype" pitchFamily="18" charset="0"/>
              </a:rPr>
              <a:t>он сказал, что заболел? </a:t>
            </a:r>
            <a:endParaRPr lang="ru-RU" sz="2800" b="1" dirty="0"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714888"/>
            <a:ext cx="709681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30 – 40 градусов, не меньше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098" name="Picture 2" descr="C:\Documents and Settings\Администратор\Рабочий стол\карлсон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8"/>
            <a:ext cx="3786214" cy="3016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Documents and Settings\Администратор\Рабочий стол\карлсон\EQESUFDWkAAmcS_.jpg"/>
          <p:cNvPicPr>
            <a:picLocks noChangeAspect="1" noChangeArrowheads="1"/>
          </p:cNvPicPr>
          <p:nvPr/>
        </p:nvPicPr>
        <p:blipFill>
          <a:blip r:embed="rId3"/>
          <a:srcRect l="7353" t="11765" r="8823" b="5882"/>
          <a:stretch>
            <a:fillRect/>
          </a:stretch>
        </p:blipFill>
        <p:spPr bwMode="auto">
          <a:xfrm>
            <a:off x="4643438" y="1500178"/>
            <a:ext cx="4071966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Palatino Linotype" pitchFamily="18" charset="0"/>
              </a:rPr>
              <a:t>Сколько стоит Малыш? </a:t>
            </a:r>
            <a:endParaRPr lang="ru-RU" sz="2800" b="1" dirty="0"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857764"/>
            <a:ext cx="790633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Больше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100 тысяч миллионов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крон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122" name="Picture 2" descr="C:\Documents and Settings\Администратор\Рабочий стол\карлсон\598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50"/>
            <a:ext cx="6240519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Во сколько часов хотел прилететь за Малышом Карлсон, чтобы погулять по крышам? </a:t>
            </a:r>
            <a:endParaRPr lang="ru-RU" sz="2800" b="1" dirty="0"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14756"/>
            <a:ext cx="864399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Приблизительно часа в 3, в 4, в 5, но не раньше 6, не позже 7, едва ли раньше 8, ожидай меня примерно в 9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ч.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Таким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образом от 3 до 9 часов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146" name="Picture 2" descr="C:\Documents and Settings\Администратор\Рабочий стол\карлсон\704_704_fix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50"/>
            <a:ext cx="333377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Documents and Settings\Администратор\Рабочий стол\карлсон\40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50"/>
            <a:ext cx="3357586" cy="2518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Сколько конфет делил Карлсон и как? </a:t>
            </a:r>
            <a:endParaRPr lang="ru-RU" sz="2800" b="1" dirty="0">
              <a:latin typeface="Palatino Linotyp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643450"/>
            <a:ext cx="650082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Три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на два не делится, съел одну. Вот теперь можно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делить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0722" name="Picture 2" descr="C:\Documents and Settings\Администратор\Рабочий стол\карлсон\03labba041219856089.jpg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/>
          <a:stretch>
            <a:fillRect/>
          </a:stretch>
        </p:blipFill>
        <p:spPr bwMode="auto">
          <a:xfrm>
            <a:off x="642910" y="857236"/>
            <a:ext cx="2399090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3" name="Picture 3" descr="C:\Documents and Settings\Администратор\Рабочий стол\карлсон\karlson_68037226_orig_.jpg"/>
          <p:cNvPicPr>
            <a:picLocks noChangeAspect="1" noChangeArrowheads="1"/>
          </p:cNvPicPr>
          <p:nvPr/>
        </p:nvPicPr>
        <p:blipFill>
          <a:blip r:embed="rId3"/>
          <a:srcRect b="5051"/>
          <a:stretch>
            <a:fillRect/>
          </a:stretch>
        </p:blipFill>
        <p:spPr bwMode="auto">
          <a:xfrm>
            <a:off x="3500430" y="857236"/>
            <a:ext cx="5116177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6"/>
            <a:ext cx="540404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«Я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самый лучший в мире…»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714360"/>
            <a:ext cx="70723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  Летун;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  Нянька;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роказник;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ожарный;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Ш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утник;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ыдумщик;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троитель;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егун;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пециалист: по паровым машинам,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по храпу, по стихам;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  Укротитель домоправительниц;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амый тяжёлый в мире больной;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учшее привидение;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стребитель пирогов;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Palatino Linotype" pitchFamily="18" charset="0"/>
                <a:ea typeface="Times New Roman" pitchFamily="18" charset="0"/>
                <a:cs typeface="Helvetica"/>
              </a:rPr>
              <a:t> 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Helvetica"/>
              </a:rPr>
              <a:t>руг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31747" name="Picture 3" descr="C:\Documents and Settings\Администратор\Рабочий стол\карлсон\Рисунок 6.png"/>
          <p:cNvPicPr>
            <a:picLocks noChangeAspect="1" noChangeArrowheads="1"/>
          </p:cNvPicPr>
          <p:nvPr/>
        </p:nvPicPr>
        <p:blipFill>
          <a:blip r:embed="rId3"/>
          <a:srcRect l="20394" r="16694" b="5555"/>
          <a:stretch>
            <a:fillRect/>
          </a:stretch>
        </p:blipFill>
        <p:spPr bwMode="auto">
          <a:xfrm>
            <a:off x="4857735" y="0"/>
            <a:ext cx="4286266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рдч\фото для РДЧ\карлсон\i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714360"/>
            <a:ext cx="1928826" cy="261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393409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Астрид Линдгрен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3357566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 pitchFamily="18" charset="0"/>
              </a:rPr>
              <a:t>(1907 – 2002)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76" name="Picture 28" descr="C:\Documents and Settings\Администратор\Рабочий стол\для карлсона\4d76c811afaa079a94a41067640878438fa62554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013">
            <a:off x="370229" y="269958"/>
            <a:ext cx="1315800" cy="1679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7" name="Picture 29" descr="C:\Documents and Settings\Администратор\Рабочий стол\для карлсона\41ada60839e3478cc58df843eb93ad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928674"/>
            <a:ext cx="1383881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8" name="Picture 30" descr="C:\Documents and Settings\Администратор\Рабочий стол\для карлсона\7352295-astrid-lindgren-rasmus-brodya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5370">
            <a:off x="264414" y="2061131"/>
            <a:ext cx="1363922" cy="1736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9" name="Picture 31" descr="C:\Documents and Settings\Администратор\Рабочий стол\для карлсона\58796754e90727d3b9bc3a8d5f3c1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000376"/>
            <a:ext cx="1376330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0" name="Picture 32" descr="C:\Documents and Settings\Администратор\Рабочий стол\для карлсона\10086666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928674"/>
            <a:ext cx="1376583" cy="1866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1" name="Picture 33" descr="C:\Documents and Settings\Администратор\Рабочий стол\для карлсона\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03494">
            <a:off x="7424523" y="274945"/>
            <a:ext cx="1452805" cy="1743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2" name="Picture 34" descr="C:\Documents and Settings\Администратор\Рабочий стол\для карлсона\a175beb7415af413d34ecc8ce1237b8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55689">
            <a:off x="7563624" y="1974209"/>
            <a:ext cx="1343281" cy="1812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3" name="Picture 35" descr="C:\Documents and Settings\Администратор\Рабочий стол\для карлсона\o 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3000376"/>
            <a:ext cx="1368363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4" name="Picture 36" descr="C:\Documents and Settings\Администратор\Рабочий стол\для карлсона\uk644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35631">
            <a:off x="328844" y="3797423"/>
            <a:ext cx="1421737" cy="1703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85" name="Picture 37" descr="C:\Documents and Settings\Администратор\Рабочий стол\для карлсона\a_ignore_q_80_w_1000_c_limit_001.jpg"/>
          <p:cNvPicPr>
            <a:picLocks noChangeAspect="1" noChangeArrowheads="1"/>
          </p:cNvPicPr>
          <p:nvPr/>
        </p:nvPicPr>
        <p:blipFill>
          <a:blip r:embed="rId12" cstate="print"/>
          <a:srcRect l="7085" t="5479" r="9667" b="4110"/>
          <a:stretch>
            <a:fillRect/>
          </a:stretch>
        </p:blipFill>
        <p:spPr bwMode="auto">
          <a:xfrm rot="444212">
            <a:off x="7463457" y="3714834"/>
            <a:ext cx="1220940" cy="1714512"/>
          </a:xfrm>
          <a:prstGeom prst="rect">
            <a:avLst/>
          </a:prstGeom>
          <a:noFill/>
        </p:spPr>
      </p:pic>
      <p:pic>
        <p:nvPicPr>
          <p:cNvPr id="2086" name="Picture 38" descr="C:\Documents and Settings\Администратор\Рабочий стол\для карлсона\a28c91f7fa201cc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0" y="3929070"/>
            <a:ext cx="1357322" cy="162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для карлсона\м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32"/>
            <a:ext cx="4092234" cy="3071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Администратор\Рабочий стол\для карлсона\P101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96698"/>
            <a:ext cx="4214821" cy="316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3571880"/>
            <a:ext cx="3459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</a:rPr>
              <a:t>Музей сказок Астрид</a:t>
            </a:r>
          </a:p>
          <a:p>
            <a:pPr algn="ctr"/>
            <a:r>
              <a:rPr lang="ru-RU" sz="2400" b="1" dirty="0" smtClean="0">
                <a:latin typeface="Palatino Linotype" pitchFamily="18" charset="0"/>
              </a:rPr>
              <a:t>Линдгрен Юнибакен</a:t>
            </a:r>
          </a:p>
          <a:p>
            <a:pPr algn="ctr"/>
            <a:r>
              <a:rPr lang="ru-RU" sz="2400" b="1" dirty="0" smtClean="0">
                <a:latin typeface="Palatino Linotype" pitchFamily="18" charset="0"/>
              </a:rPr>
              <a:t>в Стокгольме</a:t>
            </a:r>
            <a:endParaRPr lang="ru-RU" sz="2400" b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1000112"/>
            <a:ext cx="3231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Домик Карлсона</a:t>
            </a:r>
          </a:p>
          <a:p>
            <a:pPr algn="ctr"/>
            <a:r>
              <a:rPr lang="ru-RU" sz="2800" b="1" dirty="0" smtClean="0">
                <a:latin typeface="Palatino Linotype" pitchFamily="18" charset="0"/>
              </a:rPr>
              <a:t>в музее</a:t>
            </a:r>
            <a:endParaRPr lang="ru-RU" sz="28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маяковский\Рисунок 4.png"/>
          <p:cNvPicPr>
            <a:picLocks noChangeAspect="1" noChangeArrowheads="1"/>
          </p:cNvPicPr>
          <p:nvPr/>
        </p:nvPicPr>
        <p:blipFill>
          <a:blip r:embed="rId2"/>
          <a:srcRect l="18367" t="2803" r="6122" b="1901"/>
          <a:stretch>
            <a:fillRect/>
          </a:stretch>
        </p:blipFill>
        <p:spPr bwMode="auto">
          <a:xfrm>
            <a:off x="357158" y="214294"/>
            <a:ext cx="2954171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Documents and Settings\Администратор\Рабочий стол\карлсон\ac2c43d2-dd2d-5131-bcfd-6ebc57756f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10"/>
            <a:ext cx="187686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Documents and Settings\Администратор\Рабочий стол\маяковский\28413675._UY500_SS500_.jpg"/>
          <p:cNvPicPr>
            <a:picLocks noChangeAspect="1" noChangeArrowheads="1"/>
          </p:cNvPicPr>
          <p:nvPr/>
        </p:nvPicPr>
        <p:blipFill>
          <a:blip r:embed="rId4"/>
          <a:srcRect l="11000" r="11000"/>
          <a:stretch>
            <a:fillRect/>
          </a:stretch>
        </p:blipFill>
        <p:spPr bwMode="auto">
          <a:xfrm>
            <a:off x="4357686" y="1357302"/>
            <a:ext cx="2228880" cy="2857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C:\Documents and Settings\Администратор\Рабочий стол\маяковский\Обложка-16.jpg"/>
          <p:cNvPicPr>
            <a:picLocks noChangeAspect="1" noChangeArrowheads="1"/>
          </p:cNvPicPr>
          <p:nvPr/>
        </p:nvPicPr>
        <p:blipFill>
          <a:blip r:embed="rId5"/>
          <a:srcRect b="3125"/>
          <a:stretch>
            <a:fillRect/>
          </a:stretch>
        </p:blipFill>
        <p:spPr bwMode="auto">
          <a:xfrm>
            <a:off x="6929454" y="357170"/>
            <a:ext cx="1823678" cy="2867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карлсон\838cf44dbd273b3e00ae2e793cefc484--calligraphy-lette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8"/>
            <a:ext cx="3262311" cy="2448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Documents and Settings\Администратор\Рабочий стол\маяковский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8"/>
            <a:ext cx="3857652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Documents and Settings\Администратор\Рабочий стол\маяковский\kinopoisk.ru-Malysh-i-Karlson-2779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4"/>
            <a:ext cx="3548054" cy="256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32"/>
            <a:ext cx="86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alatino Linotype" pitchFamily="18" charset="0"/>
              </a:rPr>
              <a:t>Лучшее в мире ВЕНДИПИРИЕ , у которого есть замечательный ПРЕЛОПРЕЛ обожает ДАРЛЕМА</a:t>
            </a:r>
            <a:r>
              <a:rPr lang="ru-RU" sz="2400" b="1" dirty="0" smtClean="0">
                <a:latin typeface="Palatino Linotype" pitchFamily="18" charset="0"/>
              </a:rPr>
              <a:t>М</a:t>
            </a:r>
            <a:endParaRPr lang="ru-RU" sz="2400" b="1" dirty="0">
              <a:latin typeface="Palatino Linotype" pitchFamily="18" charset="0"/>
            </a:endParaRPr>
          </a:p>
        </p:txBody>
      </p:sp>
      <p:pic>
        <p:nvPicPr>
          <p:cNvPr id="6146" name="Picture 2" descr="C:\Documents and Settings\Администратор\Рабочий стол\карлсон\246fa98c2fdf11fd44e095661eb19e52_XL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r="20833"/>
          <a:stretch>
            <a:fillRect/>
          </a:stretch>
        </p:blipFill>
        <p:spPr bwMode="auto">
          <a:xfrm>
            <a:off x="785786" y="2428872"/>
            <a:ext cx="3714776" cy="291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Documents and Settings\Администратор\Рабочий стол\карлсон\kto-ozvuchival-karlsona.jpg"/>
          <p:cNvPicPr>
            <a:picLocks noChangeAspect="1" noChangeArrowheads="1"/>
          </p:cNvPicPr>
          <p:nvPr/>
        </p:nvPicPr>
        <p:blipFill>
          <a:blip r:embed="rId3"/>
          <a:srcRect r="23047"/>
          <a:stretch>
            <a:fillRect/>
          </a:stretch>
        </p:blipFill>
        <p:spPr bwMode="auto">
          <a:xfrm>
            <a:off x="5286380" y="2428872"/>
            <a:ext cx="3005240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500178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ПРИВИДЕНИЕ    ПРОПЕЛЕР    МАРМЕЛАД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4"/>
            <a:ext cx="8358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alatino Linotype" pitchFamily="18" charset="0"/>
              </a:rPr>
              <a:t>В моём знаменитом имени спрятаны два животных — маленькое и большое. Найди их, переставляя буквы – КАРЛСОН</a:t>
            </a:r>
            <a:endParaRPr lang="ru-RU" sz="2600" b="1" dirty="0">
              <a:latin typeface="Palatino Linotype" pitchFamily="18" charset="0"/>
            </a:endParaRPr>
          </a:p>
        </p:txBody>
      </p:sp>
      <p:pic>
        <p:nvPicPr>
          <p:cNvPr id="7170" name="Picture 2" descr="C:\Documents and Settings\Администратор\Рабочий стол\маяковский\ksthm7we-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6"/>
            <a:ext cx="5572164" cy="313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1500178"/>
            <a:ext cx="366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РАК         СЛОН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4"/>
            <a:ext cx="6858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alatino Linotype" pitchFamily="18" charset="0"/>
              </a:rPr>
              <a:t>Преврати слово ШЛЮПКА в моё любимое лакомство </a:t>
            </a:r>
            <a:endParaRPr lang="ru-RU" sz="2600" b="1" dirty="0"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285864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ПЛЮШКА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8194" name="Picture 2" descr="C:\Documents and Settings\Администратор\Рабочий стол\карлсон\malish_i_karlso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4"/>
            <a:ext cx="4167190" cy="3125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C:\Documents and Settings\Администратор\Рабочий стол\карлсон\7a9d77dffcf81e32f1a36ad0b623745f--cartoons-astrid-lindgr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20"/>
            <a:ext cx="4126932" cy="307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6"/>
            <a:ext cx="8572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Palatino Linotype" pitchFamily="18" charset="0"/>
              </a:rPr>
              <a:t>Разгадай ребус и догадайся, в каком городе происходили весёлые приключения Малыша и Карлсона</a:t>
            </a:r>
            <a:endParaRPr lang="ru-RU" sz="2600" b="1" dirty="0">
              <a:latin typeface="Palatino Linotype" pitchFamily="18" charset="0"/>
            </a:endParaRPr>
          </a:p>
        </p:txBody>
      </p:sp>
      <p:pic>
        <p:nvPicPr>
          <p:cNvPr id="3" name="Рисунок 2" descr="KarlsonReb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2643186"/>
            <a:ext cx="7643866" cy="25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1785930"/>
            <a:ext cx="333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СТОКГОЛЬМ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314</Words>
  <Application>Microsoft Office PowerPoint</Application>
  <PresentationFormat>Экран (16:10)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7</cp:revision>
  <dcterms:created xsi:type="dcterms:W3CDTF">2022-04-20T08:19:31Z</dcterms:created>
  <dcterms:modified xsi:type="dcterms:W3CDTF">2022-04-22T05:48:14Z</dcterms:modified>
</cp:coreProperties>
</file>