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74EA-EF94-445A-BB71-42D6D22279CC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DFACAE-A671-474B-A6F5-D35A8CC1BFDE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Библиотеки </a:t>
          </a:r>
          <a:endParaRPr lang="ru-RU" sz="4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D3054CC-C241-4DD1-BEC9-C05B8430CE33}" type="parTrans" cxnId="{B587FA47-9B1B-444C-8F34-4299CD28ACFB}">
      <dgm:prSet/>
      <dgm:spPr/>
      <dgm:t>
        <a:bodyPr/>
        <a:lstStyle/>
        <a:p>
          <a:endParaRPr lang="ru-RU"/>
        </a:p>
      </dgm:t>
    </dgm:pt>
    <dgm:pt modelId="{8DBDE7AE-4510-4A77-8B30-FF79DB0C86E7}" type="sibTrans" cxnId="{B587FA47-9B1B-444C-8F34-4299CD28ACFB}">
      <dgm:prSet/>
      <dgm:spPr/>
      <dgm:t>
        <a:bodyPr/>
        <a:lstStyle/>
        <a:p>
          <a:endParaRPr lang="ru-RU"/>
        </a:p>
      </dgm:t>
    </dgm:pt>
    <dgm:pt modelId="{932C2C93-CBD4-4C2C-A064-86F2D739B26B}">
      <dgm:prSet phldrT="[Текст]"/>
      <dgm:spPr/>
      <dgm:t>
        <a:bodyPr/>
        <a:lstStyle/>
        <a:p>
          <a:r>
            <a:rPr lang="ru-RU" b="1" dirty="0" smtClean="0"/>
            <a:t>массовые</a:t>
          </a:r>
          <a:endParaRPr lang="ru-RU" b="1" dirty="0"/>
        </a:p>
      </dgm:t>
    </dgm:pt>
    <dgm:pt modelId="{1750AFD2-1AF0-41A2-B9E4-9346FE817787}" type="parTrans" cxnId="{06173D57-C930-42BF-B58A-4AC00DBAB145}">
      <dgm:prSet/>
      <dgm:spPr/>
      <dgm:t>
        <a:bodyPr/>
        <a:lstStyle/>
        <a:p>
          <a:endParaRPr lang="ru-RU"/>
        </a:p>
      </dgm:t>
    </dgm:pt>
    <dgm:pt modelId="{95D1995B-7617-41D6-A6F8-F158B64369C5}" type="sibTrans" cxnId="{06173D57-C930-42BF-B58A-4AC00DBAB145}">
      <dgm:prSet/>
      <dgm:spPr/>
      <dgm:t>
        <a:bodyPr/>
        <a:lstStyle/>
        <a:p>
          <a:endParaRPr lang="ru-RU"/>
        </a:p>
      </dgm:t>
    </dgm:pt>
    <dgm:pt modelId="{5E6D72F0-2D05-4BF3-B8E4-FD7A24DE6F1A}">
      <dgm:prSet phldrT="[Текст]"/>
      <dgm:spPr/>
      <dgm:t>
        <a:bodyPr/>
        <a:lstStyle/>
        <a:p>
          <a:r>
            <a:rPr lang="ru-RU" b="1" dirty="0" smtClean="0"/>
            <a:t>научные</a:t>
          </a:r>
          <a:endParaRPr lang="ru-RU" b="1" dirty="0"/>
        </a:p>
      </dgm:t>
    </dgm:pt>
    <dgm:pt modelId="{9E493C80-36F3-40EA-B516-48D43F2520D5}" type="parTrans" cxnId="{D805AC88-CE3C-4EB8-A5B0-C9C896702835}">
      <dgm:prSet/>
      <dgm:spPr/>
      <dgm:t>
        <a:bodyPr/>
        <a:lstStyle/>
        <a:p>
          <a:endParaRPr lang="ru-RU"/>
        </a:p>
      </dgm:t>
    </dgm:pt>
    <dgm:pt modelId="{4AB2623F-31C1-4FD2-8CBD-1FF495EAA6A8}" type="sibTrans" cxnId="{D805AC88-CE3C-4EB8-A5B0-C9C896702835}">
      <dgm:prSet/>
      <dgm:spPr/>
      <dgm:t>
        <a:bodyPr/>
        <a:lstStyle/>
        <a:p>
          <a:endParaRPr lang="ru-RU"/>
        </a:p>
      </dgm:t>
    </dgm:pt>
    <dgm:pt modelId="{8373FBF1-B665-47F1-90C8-AA645F7353B5}" type="pres">
      <dgm:prSet presAssocID="{20C374EA-EF94-445A-BB71-42D6D22279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2FEA5-BC03-46A3-B175-0B4C776B25EC}" type="pres">
      <dgm:prSet presAssocID="{D1DFACAE-A671-474B-A6F5-D35A8CC1BFDE}" presName="centerShape" presStyleLbl="node0" presStyleIdx="0" presStyleCnt="1" custScaleX="215348" custScaleY="51620"/>
      <dgm:spPr/>
      <dgm:t>
        <a:bodyPr/>
        <a:lstStyle/>
        <a:p>
          <a:endParaRPr lang="ru-RU"/>
        </a:p>
      </dgm:t>
    </dgm:pt>
    <dgm:pt modelId="{0E630DF1-0CF7-435C-A94E-A2F835DA4AD8}" type="pres">
      <dgm:prSet presAssocID="{1750AFD2-1AF0-41A2-B9E4-9346FE81778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EEE49829-1AF7-426D-AB30-84824951DEC5}" type="pres">
      <dgm:prSet presAssocID="{932C2C93-CBD4-4C2C-A064-86F2D739B26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BF998-AE07-4AEF-9951-017C295D9BA8}" type="pres">
      <dgm:prSet presAssocID="{9E493C80-36F3-40EA-B516-48D43F2520D5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F5D27272-7158-48B8-A34B-DB0D614512C4}" type="pres">
      <dgm:prSet presAssocID="{5E6D72F0-2D05-4BF3-B8E4-FD7A24DE6F1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7FA47-9B1B-444C-8F34-4299CD28ACFB}" srcId="{20C374EA-EF94-445A-BB71-42D6D22279CC}" destId="{D1DFACAE-A671-474B-A6F5-D35A8CC1BFDE}" srcOrd="0" destOrd="0" parTransId="{3D3054CC-C241-4DD1-BEC9-C05B8430CE33}" sibTransId="{8DBDE7AE-4510-4A77-8B30-FF79DB0C86E7}"/>
    <dgm:cxn modelId="{1C417259-1645-4D70-A6BC-366ECE3A39D5}" type="presOf" srcId="{1750AFD2-1AF0-41A2-B9E4-9346FE817787}" destId="{0E630DF1-0CF7-435C-A94E-A2F835DA4AD8}" srcOrd="0" destOrd="0" presId="urn:microsoft.com/office/officeart/2005/8/layout/radial4"/>
    <dgm:cxn modelId="{8BC5D10E-5DB7-42EB-A568-1AE508A2A262}" type="presOf" srcId="{9E493C80-36F3-40EA-B516-48D43F2520D5}" destId="{62BBF998-AE07-4AEF-9951-017C295D9BA8}" srcOrd="0" destOrd="0" presId="urn:microsoft.com/office/officeart/2005/8/layout/radial4"/>
    <dgm:cxn modelId="{E5A46AD8-23D5-4AC6-AC9F-C827A403FD0F}" type="presOf" srcId="{5E6D72F0-2D05-4BF3-B8E4-FD7A24DE6F1A}" destId="{F5D27272-7158-48B8-A34B-DB0D614512C4}" srcOrd="0" destOrd="0" presId="urn:microsoft.com/office/officeart/2005/8/layout/radial4"/>
    <dgm:cxn modelId="{C33A269F-DBCB-476B-B937-395BCFCCD587}" type="presOf" srcId="{20C374EA-EF94-445A-BB71-42D6D22279CC}" destId="{8373FBF1-B665-47F1-90C8-AA645F7353B5}" srcOrd="0" destOrd="0" presId="urn:microsoft.com/office/officeart/2005/8/layout/radial4"/>
    <dgm:cxn modelId="{1975A331-61CD-4165-9B87-83468F939A25}" type="presOf" srcId="{D1DFACAE-A671-474B-A6F5-D35A8CC1BFDE}" destId="{A3B2FEA5-BC03-46A3-B175-0B4C776B25EC}" srcOrd="0" destOrd="0" presId="urn:microsoft.com/office/officeart/2005/8/layout/radial4"/>
    <dgm:cxn modelId="{3C67E80D-EAA7-4A62-8857-CB6988A9CA98}" type="presOf" srcId="{932C2C93-CBD4-4C2C-A064-86F2D739B26B}" destId="{EEE49829-1AF7-426D-AB30-84824951DEC5}" srcOrd="0" destOrd="0" presId="urn:microsoft.com/office/officeart/2005/8/layout/radial4"/>
    <dgm:cxn modelId="{06173D57-C930-42BF-B58A-4AC00DBAB145}" srcId="{D1DFACAE-A671-474B-A6F5-D35A8CC1BFDE}" destId="{932C2C93-CBD4-4C2C-A064-86F2D739B26B}" srcOrd="0" destOrd="0" parTransId="{1750AFD2-1AF0-41A2-B9E4-9346FE817787}" sibTransId="{95D1995B-7617-41D6-A6F8-F158B64369C5}"/>
    <dgm:cxn modelId="{D805AC88-CE3C-4EB8-A5B0-C9C896702835}" srcId="{D1DFACAE-A671-474B-A6F5-D35A8CC1BFDE}" destId="{5E6D72F0-2D05-4BF3-B8E4-FD7A24DE6F1A}" srcOrd="1" destOrd="0" parTransId="{9E493C80-36F3-40EA-B516-48D43F2520D5}" sibTransId="{4AB2623F-31C1-4FD2-8CBD-1FF495EAA6A8}"/>
    <dgm:cxn modelId="{A185FD58-80EA-4B53-B25C-382B0764EF00}" type="presParOf" srcId="{8373FBF1-B665-47F1-90C8-AA645F7353B5}" destId="{A3B2FEA5-BC03-46A3-B175-0B4C776B25EC}" srcOrd="0" destOrd="0" presId="urn:microsoft.com/office/officeart/2005/8/layout/radial4"/>
    <dgm:cxn modelId="{E0E1B10A-AEC2-4074-9701-B2391A81968C}" type="presParOf" srcId="{8373FBF1-B665-47F1-90C8-AA645F7353B5}" destId="{0E630DF1-0CF7-435C-A94E-A2F835DA4AD8}" srcOrd="1" destOrd="0" presId="urn:microsoft.com/office/officeart/2005/8/layout/radial4"/>
    <dgm:cxn modelId="{91166926-C6F6-40E5-9FDE-9492526C4B09}" type="presParOf" srcId="{8373FBF1-B665-47F1-90C8-AA645F7353B5}" destId="{EEE49829-1AF7-426D-AB30-84824951DEC5}" srcOrd="2" destOrd="0" presId="urn:microsoft.com/office/officeart/2005/8/layout/radial4"/>
    <dgm:cxn modelId="{C554F847-6020-49C1-AFF4-AD9FEFFEB0B5}" type="presParOf" srcId="{8373FBF1-B665-47F1-90C8-AA645F7353B5}" destId="{62BBF998-AE07-4AEF-9951-017C295D9BA8}" srcOrd="3" destOrd="0" presId="urn:microsoft.com/office/officeart/2005/8/layout/radial4"/>
    <dgm:cxn modelId="{59671E1E-ED9C-4120-88F4-857E140A2A2A}" type="presParOf" srcId="{8373FBF1-B665-47F1-90C8-AA645F7353B5}" destId="{F5D27272-7158-48B8-A34B-DB0D614512C4}" srcOrd="4" destOrd="0" presId="urn:microsoft.com/office/officeart/2005/8/layout/radial4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D5076E-5EA0-48E1-8E72-013E57C8407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7FCF5A-6D1F-4842-BEAC-5C4EB85BF75F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</a:rPr>
            <a:t>Областные, районные, городские, сельские</a:t>
          </a:r>
          <a:r>
            <a:rPr lang="ru-RU" sz="2800" dirty="0" smtClean="0"/>
            <a:t> </a:t>
          </a:r>
          <a:endParaRPr lang="ru-RU" sz="2800" dirty="0"/>
        </a:p>
      </dgm:t>
    </dgm:pt>
    <dgm:pt modelId="{7B1C2939-EF29-46A9-B00C-56DB2CAC920E}" type="parTrans" cxnId="{2AC3DA27-A8AF-41BE-BC03-3F1A84CA7F35}">
      <dgm:prSet/>
      <dgm:spPr/>
      <dgm:t>
        <a:bodyPr/>
        <a:lstStyle/>
        <a:p>
          <a:endParaRPr lang="ru-RU"/>
        </a:p>
      </dgm:t>
    </dgm:pt>
    <dgm:pt modelId="{8601F57B-8994-416D-A7CE-2288122B110A}" type="sibTrans" cxnId="{2AC3DA27-A8AF-41BE-BC03-3F1A84CA7F35}">
      <dgm:prSet/>
      <dgm:spPr/>
      <dgm:t>
        <a:bodyPr/>
        <a:lstStyle/>
        <a:p>
          <a:endParaRPr lang="ru-RU"/>
        </a:p>
      </dgm:t>
    </dgm:pt>
    <dgm:pt modelId="{55F6F3F4-78C5-4CFA-9BA2-C7A2FA2ACF54}">
      <dgm:prSet phldrT="[Текст]" phldr="1"/>
      <dgm:spPr/>
      <dgm:t>
        <a:bodyPr/>
        <a:lstStyle/>
        <a:p>
          <a:endParaRPr lang="ru-RU" dirty="0"/>
        </a:p>
      </dgm:t>
    </dgm:pt>
    <dgm:pt modelId="{CB3FAD62-B243-4D73-A2F5-B9CAB817D646}" type="parTrans" cxnId="{902BC2DB-0770-45E3-946D-0FE745B206BE}">
      <dgm:prSet/>
      <dgm:spPr/>
      <dgm:t>
        <a:bodyPr/>
        <a:lstStyle/>
        <a:p>
          <a:endParaRPr lang="ru-RU"/>
        </a:p>
      </dgm:t>
    </dgm:pt>
    <dgm:pt modelId="{B2E98457-A866-47F1-8737-139A75C495A4}" type="sibTrans" cxnId="{902BC2DB-0770-45E3-946D-0FE745B206BE}">
      <dgm:prSet/>
      <dgm:spPr/>
      <dgm:t>
        <a:bodyPr/>
        <a:lstStyle/>
        <a:p>
          <a:endParaRPr lang="ru-RU"/>
        </a:p>
      </dgm:t>
    </dgm:pt>
    <dgm:pt modelId="{685EBD57-95EB-4DAA-9003-8ABEEDD46D63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</a:rPr>
            <a:t>Взрослые, юношеские, детские</a:t>
          </a:r>
          <a:endParaRPr lang="ru-RU" sz="3200" b="1" dirty="0">
            <a:solidFill>
              <a:schemeClr val="tx1"/>
            </a:solidFill>
          </a:endParaRPr>
        </a:p>
      </dgm:t>
    </dgm:pt>
    <dgm:pt modelId="{FCFC5E98-2956-4C48-A0EE-5128DE5FF051}" type="parTrans" cxnId="{991CE901-8E39-4940-883B-7CCB18333488}">
      <dgm:prSet/>
      <dgm:spPr/>
      <dgm:t>
        <a:bodyPr/>
        <a:lstStyle/>
        <a:p>
          <a:endParaRPr lang="ru-RU"/>
        </a:p>
      </dgm:t>
    </dgm:pt>
    <dgm:pt modelId="{63155CF1-EC57-49C6-9A47-ECD1CEDCDBBF}" type="sibTrans" cxnId="{991CE901-8E39-4940-883B-7CCB18333488}">
      <dgm:prSet/>
      <dgm:spPr/>
      <dgm:t>
        <a:bodyPr/>
        <a:lstStyle/>
        <a:p>
          <a:endParaRPr lang="ru-RU"/>
        </a:p>
      </dgm:t>
    </dgm:pt>
    <dgm:pt modelId="{1E8C638A-427F-4BFD-AD7D-7E40F7194775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</a:rPr>
            <a:t>Библиотеки средних специальных</a:t>
          </a:r>
        </a:p>
        <a:p>
          <a:pPr algn="ctr"/>
          <a:r>
            <a:rPr lang="ru-RU" sz="2800" b="1" dirty="0" smtClean="0">
              <a:solidFill>
                <a:schemeClr val="tx1"/>
              </a:solidFill>
            </a:rPr>
            <a:t>заведений, училищ, школьных</a:t>
          </a:r>
          <a:endParaRPr lang="ru-RU" sz="2800" dirty="0">
            <a:solidFill>
              <a:schemeClr val="tx1"/>
            </a:solidFill>
          </a:endParaRPr>
        </a:p>
      </dgm:t>
    </dgm:pt>
    <dgm:pt modelId="{D895D51D-9220-4EB9-B8A3-8D70602FE868}" type="parTrans" cxnId="{359812D0-CAA8-4F21-96DE-21CB5936AF69}">
      <dgm:prSet/>
      <dgm:spPr/>
      <dgm:t>
        <a:bodyPr/>
        <a:lstStyle/>
        <a:p>
          <a:endParaRPr lang="ru-RU"/>
        </a:p>
      </dgm:t>
    </dgm:pt>
    <dgm:pt modelId="{1F34A986-069A-4BFB-BA3A-02C37B5FC8E2}" type="sibTrans" cxnId="{359812D0-CAA8-4F21-96DE-21CB5936AF69}">
      <dgm:prSet/>
      <dgm:spPr/>
      <dgm:t>
        <a:bodyPr/>
        <a:lstStyle/>
        <a:p>
          <a:endParaRPr lang="ru-RU"/>
        </a:p>
      </dgm:t>
    </dgm:pt>
    <dgm:pt modelId="{4BD9BF4F-C016-42A0-A22A-2BC7A8B0A9AB}" type="pres">
      <dgm:prSet presAssocID="{9CD5076E-5EA0-48E1-8E72-013E57C84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40802-E947-424B-A3E1-8925AADD17D2}" type="pres">
      <dgm:prSet presAssocID="{227FCF5A-6D1F-4842-BEAC-5C4EB85BF75F}" presName="parentText" presStyleLbl="node1" presStyleIdx="0" presStyleCnt="3" custLinFactNeighborX="781" custLinFactNeighborY="-52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8597-E833-4E2E-9405-8484FD033BF4}" type="pres">
      <dgm:prSet presAssocID="{227FCF5A-6D1F-4842-BEAC-5C4EB85BF75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57DF4-A4D5-4D95-9A67-F28BACF155FC}" type="pres">
      <dgm:prSet presAssocID="{685EBD57-95EB-4DAA-9003-8ABEEDD46D63}" presName="parentText" presStyleLbl="node1" presStyleIdx="1" presStyleCnt="3" custLinFactY="-3253" custLinFactNeighborX="-11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E877-E0AA-4900-8599-5BB9B405A4E4}" type="pres">
      <dgm:prSet presAssocID="{63155CF1-EC57-49C6-9A47-ECD1CEDCDBBF}" presName="spacer" presStyleCnt="0"/>
      <dgm:spPr/>
    </dgm:pt>
    <dgm:pt modelId="{0EEEA304-1892-41A4-BCA6-77F9AE486BDD}" type="pres">
      <dgm:prSet presAssocID="{1E8C638A-427F-4BFD-AD7D-7E40F7194775}" presName="parentText" presStyleLbl="node1" presStyleIdx="2" presStyleCnt="3" custLinFactNeighborY="44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CE901-8E39-4940-883B-7CCB18333488}" srcId="{9CD5076E-5EA0-48E1-8E72-013E57C84070}" destId="{685EBD57-95EB-4DAA-9003-8ABEEDD46D63}" srcOrd="1" destOrd="0" parTransId="{FCFC5E98-2956-4C48-A0EE-5128DE5FF051}" sibTransId="{63155CF1-EC57-49C6-9A47-ECD1CEDCDBBF}"/>
    <dgm:cxn modelId="{D22DAF30-CCDE-46F7-AE92-AA3BDED9CE61}" type="presOf" srcId="{1E8C638A-427F-4BFD-AD7D-7E40F7194775}" destId="{0EEEA304-1892-41A4-BCA6-77F9AE486BDD}" srcOrd="0" destOrd="0" presId="urn:microsoft.com/office/officeart/2005/8/layout/vList2"/>
    <dgm:cxn modelId="{359812D0-CAA8-4F21-96DE-21CB5936AF69}" srcId="{9CD5076E-5EA0-48E1-8E72-013E57C84070}" destId="{1E8C638A-427F-4BFD-AD7D-7E40F7194775}" srcOrd="2" destOrd="0" parTransId="{D895D51D-9220-4EB9-B8A3-8D70602FE868}" sibTransId="{1F34A986-069A-4BFB-BA3A-02C37B5FC8E2}"/>
    <dgm:cxn modelId="{66BA2572-1C81-47E8-802E-9D68D8A6FA2D}" type="presOf" srcId="{55F6F3F4-78C5-4CFA-9BA2-C7A2FA2ACF54}" destId="{B1678597-E833-4E2E-9405-8484FD033BF4}" srcOrd="0" destOrd="0" presId="urn:microsoft.com/office/officeart/2005/8/layout/vList2"/>
    <dgm:cxn modelId="{133E6331-FE64-4A6B-8909-277C26425DF7}" type="presOf" srcId="{685EBD57-95EB-4DAA-9003-8ABEEDD46D63}" destId="{6B457DF4-A4D5-4D95-9A67-F28BACF155FC}" srcOrd="0" destOrd="0" presId="urn:microsoft.com/office/officeart/2005/8/layout/vList2"/>
    <dgm:cxn modelId="{902BC2DB-0770-45E3-946D-0FE745B206BE}" srcId="{227FCF5A-6D1F-4842-BEAC-5C4EB85BF75F}" destId="{55F6F3F4-78C5-4CFA-9BA2-C7A2FA2ACF54}" srcOrd="0" destOrd="0" parTransId="{CB3FAD62-B243-4D73-A2F5-B9CAB817D646}" sibTransId="{B2E98457-A866-47F1-8737-139A75C495A4}"/>
    <dgm:cxn modelId="{2AC3DA27-A8AF-41BE-BC03-3F1A84CA7F35}" srcId="{9CD5076E-5EA0-48E1-8E72-013E57C84070}" destId="{227FCF5A-6D1F-4842-BEAC-5C4EB85BF75F}" srcOrd="0" destOrd="0" parTransId="{7B1C2939-EF29-46A9-B00C-56DB2CAC920E}" sibTransId="{8601F57B-8994-416D-A7CE-2288122B110A}"/>
    <dgm:cxn modelId="{90D0D1E8-F75C-4240-8AAC-440F6C357346}" type="presOf" srcId="{9CD5076E-5EA0-48E1-8E72-013E57C84070}" destId="{4BD9BF4F-C016-42A0-A22A-2BC7A8B0A9AB}" srcOrd="0" destOrd="0" presId="urn:microsoft.com/office/officeart/2005/8/layout/vList2"/>
    <dgm:cxn modelId="{55EC1A38-398F-4043-912E-55C30FA716FF}" type="presOf" srcId="{227FCF5A-6D1F-4842-BEAC-5C4EB85BF75F}" destId="{13640802-E947-424B-A3E1-8925AADD17D2}" srcOrd="0" destOrd="0" presId="urn:microsoft.com/office/officeart/2005/8/layout/vList2"/>
    <dgm:cxn modelId="{EAA16AB1-2102-42A1-BF4D-E0740A55516E}" type="presParOf" srcId="{4BD9BF4F-C016-42A0-A22A-2BC7A8B0A9AB}" destId="{13640802-E947-424B-A3E1-8925AADD17D2}" srcOrd="0" destOrd="0" presId="urn:microsoft.com/office/officeart/2005/8/layout/vList2"/>
    <dgm:cxn modelId="{C07E0E2C-6264-462D-B054-402B5024B520}" type="presParOf" srcId="{4BD9BF4F-C016-42A0-A22A-2BC7A8B0A9AB}" destId="{B1678597-E833-4E2E-9405-8484FD033BF4}" srcOrd="1" destOrd="0" presId="urn:microsoft.com/office/officeart/2005/8/layout/vList2"/>
    <dgm:cxn modelId="{1DA5D88C-57A9-4E6E-9829-531459113A42}" type="presParOf" srcId="{4BD9BF4F-C016-42A0-A22A-2BC7A8B0A9AB}" destId="{6B457DF4-A4D5-4D95-9A67-F28BACF155FC}" srcOrd="2" destOrd="0" presId="urn:microsoft.com/office/officeart/2005/8/layout/vList2"/>
    <dgm:cxn modelId="{37645A75-7698-4019-93C7-C8C33D40D9AE}" type="presParOf" srcId="{4BD9BF4F-C016-42A0-A22A-2BC7A8B0A9AB}" destId="{A664E877-E0AA-4900-8599-5BB9B405A4E4}" srcOrd="3" destOrd="0" presId="urn:microsoft.com/office/officeart/2005/8/layout/vList2"/>
    <dgm:cxn modelId="{2E817041-02C6-4199-B147-F543C819C5D5}" type="presParOf" srcId="{4BD9BF4F-C016-42A0-A22A-2BC7A8B0A9AB}" destId="{0EEEA304-1892-41A4-BCA6-77F9AE486BDD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AB297-FF2D-44AC-BB3D-6E7256E6629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CA4965-9E9B-4A16-8750-384E2B7FA56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Справочный аппарат: каталоги, картотеки</a:t>
          </a:r>
          <a:endParaRPr lang="ru-RU" sz="2400" b="1" dirty="0">
            <a:solidFill>
              <a:schemeClr val="tx1"/>
            </a:solidFill>
          </a:endParaRPr>
        </a:p>
      </dgm:t>
    </dgm:pt>
    <dgm:pt modelId="{F993C7CF-1CBC-4D1E-877B-B128A780FAC1}" type="parTrans" cxnId="{D173B064-3FA5-4563-BBBE-4A86EB550DE9}">
      <dgm:prSet/>
      <dgm:spPr/>
      <dgm:t>
        <a:bodyPr/>
        <a:lstStyle/>
        <a:p>
          <a:endParaRPr lang="ru-RU"/>
        </a:p>
      </dgm:t>
    </dgm:pt>
    <dgm:pt modelId="{319D5B98-FE16-4C95-9D57-65D436388F27}" type="sibTrans" cxnId="{D173B064-3FA5-4563-BBBE-4A86EB550DE9}">
      <dgm:prSet/>
      <dgm:spPr/>
      <dgm:t>
        <a:bodyPr/>
        <a:lstStyle/>
        <a:p>
          <a:endParaRPr lang="ru-RU"/>
        </a:p>
      </dgm:t>
    </dgm:pt>
    <dgm:pt modelId="{7D7E2694-9FE4-42FF-804E-C668BA281F3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Развернутые выставки книжных новинок</a:t>
          </a:r>
          <a:endParaRPr lang="ru-RU" sz="2400" b="1" dirty="0">
            <a:solidFill>
              <a:schemeClr val="tx1"/>
            </a:solidFill>
          </a:endParaRPr>
        </a:p>
      </dgm:t>
    </dgm:pt>
    <dgm:pt modelId="{AE1EBC23-43D1-4636-810C-F290568B0DB0}" type="parTrans" cxnId="{5D2F2140-62BE-43AE-8322-83F5900A7575}">
      <dgm:prSet/>
      <dgm:spPr/>
      <dgm:t>
        <a:bodyPr/>
        <a:lstStyle/>
        <a:p>
          <a:endParaRPr lang="ru-RU"/>
        </a:p>
      </dgm:t>
    </dgm:pt>
    <dgm:pt modelId="{42B25683-541C-4EB6-BF22-664C4CB88329}" type="sibTrans" cxnId="{5D2F2140-62BE-43AE-8322-83F5900A7575}">
      <dgm:prSet/>
      <dgm:spPr/>
      <dgm:t>
        <a:bodyPr/>
        <a:lstStyle/>
        <a:p>
          <a:endParaRPr lang="ru-RU"/>
        </a:p>
      </dgm:t>
    </dgm:pt>
    <dgm:pt modelId="{7BC06500-C3B0-45AC-B42A-D8660B2BAE3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Развернутые выставки свежих газет и журналов</a:t>
          </a:r>
          <a:endParaRPr lang="ru-RU" sz="2400" b="1" dirty="0">
            <a:solidFill>
              <a:schemeClr val="tx1"/>
            </a:solidFill>
          </a:endParaRPr>
        </a:p>
      </dgm:t>
    </dgm:pt>
    <dgm:pt modelId="{A810D891-0696-4E69-B0E8-631638EEFA8B}" type="parTrans" cxnId="{6E7EA277-EC30-494C-9E04-619E9F2B7F60}">
      <dgm:prSet/>
      <dgm:spPr/>
      <dgm:t>
        <a:bodyPr/>
        <a:lstStyle/>
        <a:p>
          <a:endParaRPr lang="ru-RU"/>
        </a:p>
      </dgm:t>
    </dgm:pt>
    <dgm:pt modelId="{21E50717-DFB8-47CE-A534-AFDC55DA6E64}" type="sibTrans" cxnId="{6E7EA277-EC30-494C-9E04-619E9F2B7F60}">
      <dgm:prSet/>
      <dgm:spPr/>
      <dgm:t>
        <a:bodyPr/>
        <a:lstStyle/>
        <a:p>
          <a:endParaRPr lang="ru-RU"/>
        </a:p>
      </dgm:t>
    </dgm:pt>
    <dgm:pt modelId="{8FC8FCB0-6DBE-4BA2-8B9D-0F2C1345388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Календарь знаменательных дат</a:t>
          </a:r>
          <a:endParaRPr lang="ru-RU" sz="2400" b="1" dirty="0">
            <a:solidFill>
              <a:schemeClr val="tx1"/>
            </a:solidFill>
          </a:endParaRPr>
        </a:p>
      </dgm:t>
    </dgm:pt>
    <dgm:pt modelId="{DECE97ED-C6F3-4D47-8D3A-4594B83129A3}" type="parTrans" cxnId="{74019B93-6E67-4141-AED1-C5350AFE3781}">
      <dgm:prSet/>
      <dgm:spPr/>
      <dgm:t>
        <a:bodyPr/>
        <a:lstStyle/>
        <a:p>
          <a:endParaRPr lang="ru-RU"/>
        </a:p>
      </dgm:t>
    </dgm:pt>
    <dgm:pt modelId="{679B89EF-F40E-4178-8A0A-F18F7F9C13CE}" type="sibTrans" cxnId="{74019B93-6E67-4141-AED1-C5350AFE3781}">
      <dgm:prSet/>
      <dgm:spPr/>
      <dgm:t>
        <a:bodyPr/>
        <a:lstStyle/>
        <a:p>
          <a:endParaRPr lang="ru-RU"/>
        </a:p>
      </dgm:t>
    </dgm:pt>
    <dgm:pt modelId="{94498DC8-5CD1-48FC-BE6C-CF4E45BD274B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</a:rPr>
            <a:t>Справочная литература: энциклопедии, словари, библиографические указатели</a:t>
          </a:r>
          <a:endParaRPr lang="ru-RU" sz="1900" b="1" dirty="0">
            <a:solidFill>
              <a:schemeClr val="tx1"/>
            </a:solidFill>
          </a:endParaRPr>
        </a:p>
      </dgm:t>
    </dgm:pt>
    <dgm:pt modelId="{3B5A5609-B4C7-487E-B8DE-610582D0ECE7}" type="parTrans" cxnId="{958CA128-DE6A-4F98-A895-72EA9F465710}">
      <dgm:prSet/>
      <dgm:spPr/>
      <dgm:t>
        <a:bodyPr/>
        <a:lstStyle/>
        <a:p>
          <a:endParaRPr lang="ru-RU"/>
        </a:p>
      </dgm:t>
    </dgm:pt>
    <dgm:pt modelId="{E79361B5-16EF-4ED4-A91E-1E5CB002A041}" type="sibTrans" cxnId="{958CA128-DE6A-4F98-A895-72EA9F465710}">
      <dgm:prSet/>
      <dgm:spPr/>
      <dgm:t>
        <a:bodyPr/>
        <a:lstStyle/>
        <a:p>
          <a:endParaRPr lang="ru-RU"/>
        </a:p>
      </dgm:t>
    </dgm:pt>
    <dgm:pt modelId="{CF4CC97D-1A6A-43B5-AACF-17F0FD276868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Обсуждение книг, книжные обзоры, встречи с писателями, поэтические вечера</a:t>
          </a:r>
          <a:endParaRPr lang="ru-RU" sz="2000" b="1" dirty="0">
            <a:solidFill>
              <a:schemeClr val="tx1"/>
            </a:solidFill>
          </a:endParaRPr>
        </a:p>
      </dgm:t>
    </dgm:pt>
    <dgm:pt modelId="{7D4CE826-BDE1-418B-86DF-CA8C99F6106B}" type="parTrans" cxnId="{6843625E-5863-44E7-A400-83155AB9D948}">
      <dgm:prSet/>
      <dgm:spPr/>
      <dgm:t>
        <a:bodyPr/>
        <a:lstStyle/>
        <a:p>
          <a:endParaRPr lang="ru-RU"/>
        </a:p>
      </dgm:t>
    </dgm:pt>
    <dgm:pt modelId="{EDB479D5-8B24-40D4-BD9F-FA374C7989D9}" type="sibTrans" cxnId="{6843625E-5863-44E7-A400-83155AB9D948}">
      <dgm:prSet/>
      <dgm:spPr/>
      <dgm:t>
        <a:bodyPr/>
        <a:lstStyle/>
        <a:p>
          <a:endParaRPr lang="ru-RU"/>
        </a:p>
      </dgm:t>
    </dgm:pt>
    <dgm:pt modelId="{82DC87C5-6868-4932-A601-E7258506352F}" type="pres">
      <dgm:prSet presAssocID="{FEEAB297-FF2D-44AC-BB3D-6E7256E662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CD6EAF-8B0A-4290-A12B-2ECD4BE45869}" type="pres">
      <dgm:prSet presAssocID="{17CA4965-9E9B-4A16-8750-384E2B7FA5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1DACF-6E44-44E8-99D9-ABBAD0AAEC01}" type="pres">
      <dgm:prSet presAssocID="{319D5B98-FE16-4C95-9D57-65D436388F27}" presName="sibTrans" presStyleCnt="0"/>
      <dgm:spPr/>
    </dgm:pt>
    <dgm:pt modelId="{2E95271E-E42D-4ACB-B1A4-7A4C2BAFAB7F}" type="pres">
      <dgm:prSet presAssocID="{7D7E2694-9FE4-42FF-804E-C668BA281F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3955E-40AB-4D4B-8A74-84E17E37DB85}" type="pres">
      <dgm:prSet presAssocID="{42B25683-541C-4EB6-BF22-664C4CB88329}" presName="sibTrans" presStyleCnt="0"/>
      <dgm:spPr/>
    </dgm:pt>
    <dgm:pt modelId="{958474E3-29F7-41F4-A417-D7EA59DD98F8}" type="pres">
      <dgm:prSet presAssocID="{7BC06500-C3B0-45AC-B42A-D8660B2BAE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9E9D1-5988-4D3C-AE59-830FB96A5C9F}" type="pres">
      <dgm:prSet presAssocID="{21E50717-DFB8-47CE-A534-AFDC55DA6E64}" presName="sibTrans" presStyleCnt="0"/>
      <dgm:spPr/>
    </dgm:pt>
    <dgm:pt modelId="{CC21B887-43B9-4252-B470-67E6C31B079C}" type="pres">
      <dgm:prSet presAssocID="{8FC8FCB0-6DBE-4BA2-8B9D-0F2C134538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7437C-F6C7-42CB-8430-1F0D4E49A534}" type="pres">
      <dgm:prSet presAssocID="{679B89EF-F40E-4178-8A0A-F18F7F9C13CE}" presName="sibTrans" presStyleCnt="0"/>
      <dgm:spPr/>
    </dgm:pt>
    <dgm:pt modelId="{142CAAC9-770B-407B-A86F-FE15BD1BF9C0}" type="pres">
      <dgm:prSet presAssocID="{94498DC8-5CD1-48FC-BE6C-CF4E45BD274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CCFA9-4AA3-465F-AB1B-1C32DF95CBF8}" type="pres">
      <dgm:prSet presAssocID="{E79361B5-16EF-4ED4-A91E-1E5CB002A041}" presName="sibTrans" presStyleCnt="0"/>
      <dgm:spPr/>
    </dgm:pt>
    <dgm:pt modelId="{745F2C1D-9661-4FF0-9F47-8777B1D47797}" type="pres">
      <dgm:prSet presAssocID="{CF4CC97D-1A6A-43B5-AACF-17F0FD27686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E6006-4260-4DFC-87EC-42FF73499547}" type="presOf" srcId="{7BC06500-C3B0-45AC-B42A-D8660B2BAE3B}" destId="{958474E3-29F7-41F4-A417-D7EA59DD98F8}" srcOrd="0" destOrd="0" presId="urn:microsoft.com/office/officeart/2005/8/layout/default"/>
    <dgm:cxn modelId="{4C05F612-DAF3-4AF3-8433-C4C70537F441}" type="presOf" srcId="{17CA4965-9E9B-4A16-8750-384E2B7FA561}" destId="{18CD6EAF-8B0A-4290-A12B-2ECD4BE45869}" srcOrd="0" destOrd="0" presId="urn:microsoft.com/office/officeart/2005/8/layout/default"/>
    <dgm:cxn modelId="{0D224832-9A2B-4BA6-823B-9108B3438C8A}" type="presOf" srcId="{7D7E2694-9FE4-42FF-804E-C668BA281F38}" destId="{2E95271E-E42D-4ACB-B1A4-7A4C2BAFAB7F}" srcOrd="0" destOrd="0" presId="urn:microsoft.com/office/officeart/2005/8/layout/default"/>
    <dgm:cxn modelId="{6843625E-5863-44E7-A400-83155AB9D948}" srcId="{FEEAB297-FF2D-44AC-BB3D-6E7256E66295}" destId="{CF4CC97D-1A6A-43B5-AACF-17F0FD276868}" srcOrd="5" destOrd="0" parTransId="{7D4CE826-BDE1-418B-86DF-CA8C99F6106B}" sibTransId="{EDB479D5-8B24-40D4-BD9F-FA374C7989D9}"/>
    <dgm:cxn modelId="{74019B93-6E67-4141-AED1-C5350AFE3781}" srcId="{FEEAB297-FF2D-44AC-BB3D-6E7256E66295}" destId="{8FC8FCB0-6DBE-4BA2-8B9D-0F2C13453880}" srcOrd="3" destOrd="0" parTransId="{DECE97ED-C6F3-4D47-8D3A-4594B83129A3}" sibTransId="{679B89EF-F40E-4178-8A0A-F18F7F9C13CE}"/>
    <dgm:cxn modelId="{958CA128-DE6A-4F98-A895-72EA9F465710}" srcId="{FEEAB297-FF2D-44AC-BB3D-6E7256E66295}" destId="{94498DC8-5CD1-48FC-BE6C-CF4E45BD274B}" srcOrd="4" destOrd="0" parTransId="{3B5A5609-B4C7-487E-B8DE-610582D0ECE7}" sibTransId="{E79361B5-16EF-4ED4-A91E-1E5CB002A041}"/>
    <dgm:cxn modelId="{93B7C4FA-4C81-48A5-A952-9C982802769D}" type="presOf" srcId="{CF4CC97D-1A6A-43B5-AACF-17F0FD276868}" destId="{745F2C1D-9661-4FF0-9F47-8777B1D47797}" srcOrd="0" destOrd="0" presId="urn:microsoft.com/office/officeart/2005/8/layout/default"/>
    <dgm:cxn modelId="{D173B064-3FA5-4563-BBBE-4A86EB550DE9}" srcId="{FEEAB297-FF2D-44AC-BB3D-6E7256E66295}" destId="{17CA4965-9E9B-4A16-8750-384E2B7FA561}" srcOrd="0" destOrd="0" parTransId="{F993C7CF-1CBC-4D1E-877B-B128A780FAC1}" sibTransId="{319D5B98-FE16-4C95-9D57-65D436388F27}"/>
    <dgm:cxn modelId="{5D2F2140-62BE-43AE-8322-83F5900A7575}" srcId="{FEEAB297-FF2D-44AC-BB3D-6E7256E66295}" destId="{7D7E2694-9FE4-42FF-804E-C668BA281F38}" srcOrd="1" destOrd="0" parTransId="{AE1EBC23-43D1-4636-810C-F290568B0DB0}" sibTransId="{42B25683-541C-4EB6-BF22-664C4CB88329}"/>
    <dgm:cxn modelId="{5305AD6D-BF20-4F06-8B9D-A3CD4E80122F}" type="presOf" srcId="{FEEAB297-FF2D-44AC-BB3D-6E7256E66295}" destId="{82DC87C5-6868-4932-A601-E7258506352F}" srcOrd="0" destOrd="0" presId="urn:microsoft.com/office/officeart/2005/8/layout/default"/>
    <dgm:cxn modelId="{6E7EA277-EC30-494C-9E04-619E9F2B7F60}" srcId="{FEEAB297-FF2D-44AC-BB3D-6E7256E66295}" destId="{7BC06500-C3B0-45AC-B42A-D8660B2BAE3B}" srcOrd="2" destOrd="0" parTransId="{A810D891-0696-4E69-B0E8-631638EEFA8B}" sibTransId="{21E50717-DFB8-47CE-A534-AFDC55DA6E64}"/>
    <dgm:cxn modelId="{61001872-A9B6-4BD0-A656-3F336D56A634}" type="presOf" srcId="{8FC8FCB0-6DBE-4BA2-8B9D-0F2C13453880}" destId="{CC21B887-43B9-4252-B470-67E6C31B079C}" srcOrd="0" destOrd="0" presId="urn:microsoft.com/office/officeart/2005/8/layout/default"/>
    <dgm:cxn modelId="{64320EBC-64F3-40AE-9424-72CFFEF17290}" type="presOf" srcId="{94498DC8-5CD1-48FC-BE6C-CF4E45BD274B}" destId="{142CAAC9-770B-407B-A86F-FE15BD1BF9C0}" srcOrd="0" destOrd="0" presId="urn:microsoft.com/office/officeart/2005/8/layout/default"/>
    <dgm:cxn modelId="{BA44C8AB-5763-458E-98FC-B1B7ED95694C}" type="presParOf" srcId="{82DC87C5-6868-4932-A601-E7258506352F}" destId="{18CD6EAF-8B0A-4290-A12B-2ECD4BE45869}" srcOrd="0" destOrd="0" presId="urn:microsoft.com/office/officeart/2005/8/layout/default"/>
    <dgm:cxn modelId="{D59A443A-7547-468C-927D-EA3C8CFD2448}" type="presParOf" srcId="{82DC87C5-6868-4932-A601-E7258506352F}" destId="{8071DACF-6E44-44E8-99D9-ABBAD0AAEC01}" srcOrd="1" destOrd="0" presId="urn:microsoft.com/office/officeart/2005/8/layout/default"/>
    <dgm:cxn modelId="{C3983FC3-FDC6-41B8-A158-B9D49D306D1E}" type="presParOf" srcId="{82DC87C5-6868-4932-A601-E7258506352F}" destId="{2E95271E-E42D-4ACB-B1A4-7A4C2BAFAB7F}" srcOrd="2" destOrd="0" presId="urn:microsoft.com/office/officeart/2005/8/layout/default"/>
    <dgm:cxn modelId="{4322F7FA-D71F-45F0-A110-274EA6EAAF16}" type="presParOf" srcId="{82DC87C5-6868-4932-A601-E7258506352F}" destId="{EE53955E-40AB-4D4B-8A74-84E17E37DB85}" srcOrd="3" destOrd="0" presId="urn:microsoft.com/office/officeart/2005/8/layout/default"/>
    <dgm:cxn modelId="{5D650562-0DD7-4695-87EF-D1E377E6656F}" type="presParOf" srcId="{82DC87C5-6868-4932-A601-E7258506352F}" destId="{958474E3-29F7-41F4-A417-D7EA59DD98F8}" srcOrd="4" destOrd="0" presId="urn:microsoft.com/office/officeart/2005/8/layout/default"/>
    <dgm:cxn modelId="{A16C4266-3490-4357-B266-441C633C448B}" type="presParOf" srcId="{82DC87C5-6868-4932-A601-E7258506352F}" destId="{0E59E9D1-5988-4D3C-AE59-830FB96A5C9F}" srcOrd="5" destOrd="0" presId="urn:microsoft.com/office/officeart/2005/8/layout/default"/>
    <dgm:cxn modelId="{5C3FF809-2627-443F-AE70-F6F325C40BE9}" type="presParOf" srcId="{82DC87C5-6868-4932-A601-E7258506352F}" destId="{CC21B887-43B9-4252-B470-67E6C31B079C}" srcOrd="6" destOrd="0" presId="urn:microsoft.com/office/officeart/2005/8/layout/default"/>
    <dgm:cxn modelId="{91808060-6234-4139-834C-78C3DF9979C2}" type="presParOf" srcId="{82DC87C5-6868-4932-A601-E7258506352F}" destId="{6827437C-F6C7-42CB-8430-1F0D4E49A534}" srcOrd="7" destOrd="0" presId="urn:microsoft.com/office/officeart/2005/8/layout/default"/>
    <dgm:cxn modelId="{CE0881AC-2446-4AA2-B3A6-39327940D70E}" type="presParOf" srcId="{82DC87C5-6868-4932-A601-E7258506352F}" destId="{142CAAC9-770B-407B-A86F-FE15BD1BF9C0}" srcOrd="8" destOrd="0" presId="urn:microsoft.com/office/officeart/2005/8/layout/default"/>
    <dgm:cxn modelId="{32456EFD-FDFE-44B7-BDBA-716C8D3C1096}" type="presParOf" srcId="{82DC87C5-6868-4932-A601-E7258506352F}" destId="{ECECCFA9-4AA3-465F-AB1B-1C32DF95CBF8}" srcOrd="9" destOrd="0" presId="urn:microsoft.com/office/officeart/2005/8/layout/default"/>
    <dgm:cxn modelId="{F9A5AE7F-D43D-4DEE-9AE4-83583655B497}" type="presParOf" srcId="{82DC87C5-6868-4932-A601-E7258506352F}" destId="{745F2C1D-9661-4FF0-9F47-8777B1D47797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2039-47FD-4085-8245-6BED13D4B4D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4DFC-7A15-4C5A-8CDB-E73DECFA2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9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28604"/>
            <a:ext cx="863050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Зеленоборская школа – гимназия</a:t>
            </a:r>
          </a:p>
          <a:p>
            <a:endParaRPr lang="ru-RU" sz="3200" b="1" dirty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КУРС: </a:t>
            </a:r>
            <a:r>
              <a:rPr lang="ru-RU" sz="3200" b="1" i="1" dirty="0" smtClean="0">
                <a:latin typeface="+mj-lt"/>
              </a:rPr>
              <a:t>Основы информационной культуры</a:t>
            </a:r>
          </a:p>
          <a:p>
            <a:endParaRPr lang="ru-RU" sz="3200" b="1" dirty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ТЕМА: </a:t>
            </a:r>
            <a:r>
              <a:rPr lang="ru-RU" sz="3200" b="1" i="1" dirty="0" smtClean="0">
                <a:latin typeface="+mj-lt"/>
              </a:rPr>
              <a:t>Библиотека – информационный центр</a:t>
            </a:r>
          </a:p>
          <a:p>
            <a:endParaRPr lang="ru-RU" sz="3200" b="1" dirty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УРОК: </a:t>
            </a:r>
            <a:r>
              <a:rPr lang="ru-RU" sz="3200" b="1" i="1" dirty="0" smtClean="0">
                <a:latin typeface="+mj-lt"/>
              </a:rPr>
              <a:t>Система библиотечного обслуживания</a:t>
            </a:r>
          </a:p>
          <a:p>
            <a:r>
              <a:rPr lang="ru-RU" sz="3200" b="1" i="1" dirty="0">
                <a:latin typeface="+mj-lt"/>
              </a:rPr>
              <a:t> </a:t>
            </a:r>
            <a:r>
              <a:rPr lang="ru-RU" sz="3200" b="1" i="1" dirty="0" smtClean="0">
                <a:latin typeface="+mj-lt"/>
              </a:rPr>
              <a:t>             читателей</a:t>
            </a:r>
          </a:p>
          <a:p>
            <a:endParaRPr lang="ru-RU" sz="3200" b="1" dirty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КОНТИНГЕНТ: </a:t>
            </a:r>
            <a:r>
              <a:rPr lang="ru-RU" sz="3200" b="1" i="1" dirty="0" smtClean="0">
                <a:latin typeface="+mj-lt"/>
              </a:rPr>
              <a:t>7 класс</a:t>
            </a:r>
          </a:p>
          <a:p>
            <a:endParaRPr lang="ru-RU" sz="3200" b="1" dirty="0">
              <a:latin typeface="+mj-lt"/>
            </a:endParaRPr>
          </a:p>
          <a:p>
            <a:r>
              <a:rPr lang="ru-RU" sz="3200" b="1" dirty="0" smtClean="0">
                <a:latin typeface="+mj-lt"/>
              </a:rPr>
              <a:t>СОСТАВИЛА: </a:t>
            </a:r>
            <a:r>
              <a:rPr lang="ru-RU" sz="3200" b="1" i="1" dirty="0" smtClean="0">
                <a:latin typeface="+mj-lt"/>
              </a:rPr>
              <a:t>Сырцова Л.А. </a:t>
            </a:r>
            <a:endParaRPr lang="ru-RU" sz="3200" b="1" i="1" dirty="0"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6756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Государственная детская библиотека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им. Сапаргали Бегалина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14488"/>
            <a:ext cx="6975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1951 год </a:t>
            </a:r>
            <a:r>
              <a:rPr lang="ru-RU" sz="2800" b="1" dirty="0" smtClean="0"/>
              <a:t>– основание детской библиотеки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с фондом 16000 экземпляров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857496"/>
            <a:ext cx="7821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1971 год </a:t>
            </a:r>
            <a:r>
              <a:rPr lang="ru-RU" sz="2800" b="1" dirty="0" smtClean="0"/>
              <a:t>– присвоение статуса Государственной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республиканской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000504"/>
            <a:ext cx="8451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1996 год </a:t>
            </a:r>
            <a:r>
              <a:rPr lang="ru-RU" sz="2800" b="1" dirty="0" smtClean="0"/>
              <a:t>– присвоение имени классика казахской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детской литературы Сапаргали Бегалина</a:t>
            </a:r>
            <a:endParaRPr lang="ru-RU" sz="2800" b="1" dirty="0"/>
          </a:p>
        </p:txBody>
      </p:sp>
      <p:pic>
        <p:nvPicPr>
          <p:cNvPr id="6146" name="Picture 2" descr="E:\школа\информационная культура\фото для биб.уроков\Рисунки книг\J02321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929198"/>
            <a:ext cx="1881187" cy="173037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дминистратор\Рабочий стол\библиотеки\150840225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8619">
            <a:off x="293413" y="422765"/>
            <a:ext cx="3167412" cy="2112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Администратор\Рабочий стол\библиотеки\05012910014876525982102201758_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1957">
            <a:off x="297516" y="4074542"/>
            <a:ext cx="3690687" cy="2209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Documents and Settings\Администратор\Рабочий стол\библиотеки\367868_23577thumb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000240"/>
            <a:ext cx="3876680" cy="258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C:\Documents and Settings\Администратор\Рабочий стол\библиотеки\13512-6-v_krizis_sredi_naselen_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1190">
            <a:off x="5519293" y="4285006"/>
            <a:ext cx="3333733" cy="2204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Documents and Settings\Администратор\Рабочий стол\библиотеки\17-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53061">
            <a:off x="5613896" y="369993"/>
            <a:ext cx="3212597" cy="2409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305270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Абонемент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место в библиотеке, где книги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выдают на дом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889276" cy="206210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Формуляр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карточка установленного образца,</a:t>
            </a: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спользуемая для индивидуального учета читателей и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выданной им литературы. Она содержит основные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сведения о читателе, а также о полученных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 изданиях и сроках их возврата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714752"/>
            <a:ext cx="7341177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Читальный зал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специально оборудованное</a:t>
            </a: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омещение библиотеки, в котором читатели могут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работать с произведениями печати и другими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материалами и пользоваться всем фондом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библиотеки, в том числе редкими и</a:t>
            </a:r>
          </a:p>
          <a:p>
            <a:pPr algn="ctr"/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ценными изданиями. Литературу </a:t>
            </a:r>
          </a:p>
          <a:p>
            <a:pPr algn="ctr"/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читального зала не выдают на дом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E:\школа\массовые мероприятия\фото для разное\книги\Aarticles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357826"/>
            <a:ext cx="1456857" cy="1264389"/>
          </a:xfrm>
          <a:prstGeom prst="rect">
            <a:avLst/>
          </a:prstGeom>
          <a:noFill/>
        </p:spPr>
      </p:pic>
      <p:pic>
        <p:nvPicPr>
          <p:cNvPr id="5126" name="Picture 6" descr="E:\школа\массовые мероприятия\фото для разное\книги\a0169d778dcb.png"/>
          <p:cNvPicPr>
            <a:picLocks noChangeAspect="1" noChangeArrowheads="1"/>
          </p:cNvPicPr>
          <p:nvPr/>
        </p:nvPicPr>
        <p:blipFill>
          <a:blip r:embed="rId3" cstate="print"/>
          <a:srcRect l="30062" r="39110" b="62966"/>
          <a:stretch>
            <a:fillRect/>
          </a:stretch>
        </p:blipFill>
        <p:spPr bwMode="auto">
          <a:xfrm>
            <a:off x="214282" y="5000636"/>
            <a:ext cx="1447732" cy="15811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1214422"/>
          <a:ext cx="8358246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000232" y="214290"/>
            <a:ext cx="5357850" cy="6429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Читальный зал 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 descr="E:\школа\массовые мероприятия\фото для разное\книги\63136665_5f8350820dd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072074"/>
            <a:ext cx="2695966" cy="1785926"/>
          </a:xfrm>
          <a:prstGeom prst="rect">
            <a:avLst/>
          </a:prstGeom>
          <a:noFill/>
        </p:spPr>
      </p:pic>
      <p:pic>
        <p:nvPicPr>
          <p:cNvPr id="7172" name="Picture 4" descr="E:\школа\информационная культура\фото для биб.уроков\Рисунки книг\J0232054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857760"/>
            <a:ext cx="1785937" cy="18542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250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пользования библиотекой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35395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000" b="1" dirty="0" smtClean="0"/>
              <a:t>   Запись детей в библиотеку производится в присутствии родителей,</a:t>
            </a:r>
          </a:p>
          <a:p>
            <a:r>
              <a:rPr lang="ru-RU" sz="2000" b="1" dirty="0" smtClean="0"/>
              <a:t>       имеющих при себе паспорт;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   Читатель имеет право пользоваться книжным фондом и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СБА библиотеки;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   Читатель может получить на дом пять книг сроком до 10 – 15 дней,</a:t>
            </a:r>
          </a:p>
          <a:p>
            <a:r>
              <a:rPr lang="ru-RU" sz="2000" b="1" dirty="0" smtClean="0"/>
              <a:t>       по истечении этого времени необходимо их вернуть или продлить;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   Читатель расписывается в получении каждой книги в читательском</a:t>
            </a:r>
          </a:p>
          <a:p>
            <a:r>
              <a:rPr lang="ru-RU" sz="2000" b="1" dirty="0" smtClean="0"/>
              <a:t>      формуляре. Читатель не имеет право выносить из библиотеки книги,</a:t>
            </a:r>
          </a:p>
          <a:p>
            <a:r>
              <a:rPr lang="ru-RU" sz="2000" b="1" dirty="0" smtClean="0"/>
              <a:t>       не оформленные на его имя должным образом;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   Читатель, не сдавший книги в положенное время, считается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задолжником и может быть наказан (например, лишен права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пользования библиотекой);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   Если читатель потерял или испортил книгу, он должен заменить ее</a:t>
            </a:r>
          </a:p>
          <a:p>
            <a:r>
              <a:rPr lang="ru-RU" sz="2000" b="1" dirty="0" smtClean="0"/>
              <a:t>      равноценной (по содержанию, оформлению, объему, стоимости),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либо уплатить ее стоимость на сегодняшний день;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   Читатель должен бережно относиться к библиотечным книгам,</a:t>
            </a:r>
          </a:p>
          <a:p>
            <a:r>
              <a:rPr lang="ru-RU" sz="2000" b="1" dirty="0" smtClean="0"/>
              <a:t>       библиотечному оборудованию и соблюдать принятые нормы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межличностного общения.</a:t>
            </a:r>
            <a:endParaRPr lang="ru-RU" sz="2000" b="1" dirty="0"/>
          </a:p>
        </p:txBody>
      </p:sp>
      <p:pic>
        <p:nvPicPr>
          <p:cNvPr id="5" name="Picture 8" descr="E:\школа\информационная культура\фото для биб.уроков\Рисунки книг\owl_w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214950"/>
            <a:ext cx="1310993" cy="138525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541795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обращения с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библиотечными книгами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73" y="1500174"/>
            <a:ext cx="889262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200" b="1" dirty="0" smtClean="0"/>
              <a:t>  </a:t>
            </a:r>
            <a:r>
              <a:rPr lang="ru-RU" sz="2400" b="1" dirty="0" smtClean="0"/>
              <a:t>Не берите книгу грязными руками. Не облизывайте пальцы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перед тем, как перевернуть страницу;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  Переворачивайте страницу за верхний угол. Не загибайте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уголки страниц, они быстро портятся и отрываются;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  Не закладывайте в книгу карандаш, ручку, линейку, тетрадь –</a:t>
            </a:r>
          </a:p>
          <a:p>
            <a:r>
              <a:rPr lang="ru-RU" sz="2400" b="1" dirty="0" smtClean="0"/>
              <a:t>      от этого портится переплет. Пользуйтесь закладками;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  Оберните книгу на время чтения. Носите книги в сумке или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пакете, особенно если на улице снег или дождь;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  Не читайте книгу за столом во время еды;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  Не рвите страниц, не рисуйте и не пишите ничего в книге.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Не  делайте в книге никаких пометок, ни чернилами,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ни карандашом, ни ногтями;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  Не перегибайте книгу – от этого вырываются страницы</a:t>
            </a:r>
            <a:endParaRPr lang="ru-RU" sz="2400" b="1" dirty="0"/>
          </a:p>
        </p:txBody>
      </p:sp>
      <p:pic>
        <p:nvPicPr>
          <p:cNvPr id="8194" name="Picture 2" descr="E:\школа\информационная культура\фото для биб.уроков\Рисунки книг\Owl_with_School_Books_PNG_Clipart_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1143008" cy="1382722"/>
          </a:xfrm>
          <a:prstGeom prst="rect">
            <a:avLst/>
          </a:prstGeom>
          <a:noFill/>
        </p:spPr>
      </p:pic>
      <p:pic>
        <p:nvPicPr>
          <p:cNvPr id="8195" name="Picture 3" descr="E:\школа\массовые мероприятия\фото для разное\книги\a0169d778dcb.png"/>
          <p:cNvPicPr>
            <a:picLocks noChangeAspect="1" noChangeArrowheads="1"/>
          </p:cNvPicPr>
          <p:nvPr/>
        </p:nvPicPr>
        <p:blipFill>
          <a:blip r:embed="rId4" cstate="print"/>
          <a:srcRect l="59984" r="7374" b="77926"/>
          <a:stretch>
            <a:fillRect/>
          </a:stretch>
        </p:blipFill>
        <p:spPr bwMode="auto">
          <a:xfrm>
            <a:off x="7072330" y="214290"/>
            <a:ext cx="1928794" cy="118583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6672019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«Библиотека – это сокровищница всех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огатств человеческого духа»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 Лейбниц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000240"/>
            <a:ext cx="8406468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«Каждая дошедшая до нас книга – это бумажный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кораблик, переплывший бурное море истории и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времени»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Ильин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293" y="4500570"/>
            <a:ext cx="6813788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«Чтение – вот лучшее учение. Следовать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мыслями великого человека –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наука самая занимательная»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А.С. Пушкин</a:t>
            </a:r>
          </a:p>
        </p:txBody>
      </p:sp>
      <p:pic>
        <p:nvPicPr>
          <p:cNvPr id="8194" name="Picture 2" descr="E:\школа\информационная культура\фото для биб.уроков\Рисунки книг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54980"/>
            <a:ext cx="2071702" cy="181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E:\школа\информационная культура\фото для биб.уроков\Рисунки книг\x_85b444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28"/>
            <a:ext cx="2043110" cy="1686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7" name="Picture 5" descr="E:\школа\массовые мероприятия\фото для разное\книги\globe_books_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84773"/>
            <a:ext cx="1714512" cy="168308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информационная культура\фото для биб.уроков\Рисунки книг\kmf_b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7038">
            <a:off x="3500430" y="2714620"/>
            <a:ext cx="5262577" cy="344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школа\информационная культура\фото для биб.уроков\Рисунки книг\dle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2855">
            <a:off x="227105" y="1129115"/>
            <a:ext cx="4589752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00562" y="285728"/>
            <a:ext cx="418832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/>
              <a:t>О, сколько в этом доме книг!</a:t>
            </a:r>
          </a:p>
          <a:p>
            <a:pPr algn="r"/>
            <a:r>
              <a:rPr lang="ru-RU" sz="2400" b="1" i="1" dirty="0" smtClean="0"/>
              <a:t>Внимательно всмотрись – </a:t>
            </a:r>
          </a:p>
          <a:p>
            <a:pPr algn="r"/>
            <a:r>
              <a:rPr lang="ru-RU" sz="2400" b="1" i="1" dirty="0" smtClean="0"/>
              <a:t>Здесь тысячи друзей твоих</a:t>
            </a:r>
          </a:p>
          <a:p>
            <a:pPr algn="r"/>
            <a:r>
              <a:rPr lang="ru-RU" sz="2400" b="1" i="1" dirty="0" smtClean="0"/>
              <a:t>На полке улеглись!</a:t>
            </a:r>
          </a:p>
          <a:p>
            <a:pPr algn="r"/>
            <a:r>
              <a:rPr lang="ru-RU" sz="2800" b="1" dirty="0" smtClean="0"/>
              <a:t>Ю. Леонов</a:t>
            </a:r>
            <a:endParaRPr lang="ru-RU" sz="28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928934"/>
            <a:ext cx="801937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 smtClean="0">
                <a:latin typeface="+mj-lt"/>
              </a:rPr>
              <a:t>Библиотеки бывают:</a:t>
            </a:r>
          </a:p>
          <a:p>
            <a:pPr algn="ctr"/>
            <a:endParaRPr lang="ru-RU" sz="2400" b="1" dirty="0" smtClean="0"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взрослые и детские;</a:t>
            </a:r>
            <a:endParaRPr lang="ru-RU" sz="3200" b="1" dirty="0"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ru-RU" sz="3200" b="1" dirty="0" smtClean="0">
                <a:latin typeface="+mj-lt"/>
              </a:rPr>
              <a:t> огромные хранилища и небольшие</a:t>
            </a:r>
          </a:p>
          <a:p>
            <a:r>
              <a:rPr lang="ru-RU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    библиотеки при школах и предприятиях;</a:t>
            </a:r>
          </a:p>
          <a:p>
            <a:pPr>
              <a:buBlip>
                <a:blip r:embed="rId2"/>
              </a:buBlip>
            </a:pPr>
            <a:r>
              <a:rPr lang="ru-RU" sz="3200" b="1" dirty="0">
                <a:latin typeface="+mj-lt"/>
              </a:rPr>
              <a:t>с</a:t>
            </a:r>
            <a:r>
              <a:rPr lang="ru-RU" sz="3200" b="1" dirty="0" smtClean="0">
                <a:latin typeface="+mj-lt"/>
              </a:rPr>
              <a:t>пециализированные научные и</a:t>
            </a:r>
          </a:p>
          <a:p>
            <a:r>
              <a:rPr lang="ru-RU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    универсальные.</a:t>
            </a:r>
            <a:endParaRPr lang="ru-RU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314584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библиотеки имеют общие задачи –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собирать, хранить и доводить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читателя печатную информацию.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3"/>
          <a:srcRect r="34422" b="15094"/>
          <a:stretch>
            <a:fillRect/>
          </a:stretch>
        </p:blipFill>
        <p:spPr bwMode="auto">
          <a:xfrm>
            <a:off x="2428860" y="2500306"/>
            <a:ext cx="4286280" cy="214314"/>
          </a:xfrm>
          <a:prstGeom prst="rect">
            <a:avLst/>
          </a:prstGeom>
          <a:noFill/>
        </p:spPr>
      </p:pic>
      <p:pic>
        <p:nvPicPr>
          <p:cNvPr id="2054" name="Picture 6" descr="E:\школа\информационная культура\фото для биб.уроков\Рисунки книг\4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071678"/>
            <a:ext cx="1552585" cy="2567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E:\школа\информационная культура\фото для биб.уроков\Рисунки книг\00872ae93644aa8bc93cc36532fb89f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928802"/>
            <a:ext cx="166236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1000108"/>
          <a:ext cx="81439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214290"/>
            <a:ext cx="74664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группы библиотек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E:\школа\информационная культура\фото для биб.уроков\Рисунки книг\f11d5d86063699a65d67935864327c28_thumb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428736"/>
            <a:ext cx="2474043" cy="2286016"/>
          </a:xfrm>
          <a:prstGeom prst="rect">
            <a:avLst/>
          </a:prstGeom>
          <a:noFill/>
        </p:spPr>
      </p:pic>
      <p:pic>
        <p:nvPicPr>
          <p:cNvPr id="3076" name="Picture 4" descr="E:\школа\информационная культура\фото для биб.уроков\Рисунки книг\J0238267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143512"/>
            <a:ext cx="2427287" cy="1433513"/>
          </a:xfrm>
          <a:prstGeom prst="rect">
            <a:avLst/>
          </a:prstGeom>
          <a:noFill/>
        </p:spPr>
      </p:pic>
      <p:pic>
        <p:nvPicPr>
          <p:cNvPr id="3077" name="Picture 5" descr="E:\школа\информационная культура\фото для биб.уроков\Рисунки книг\HH00546_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5143512"/>
            <a:ext cx="1416055" cy="144815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285728"/>
            <a:ext cx="6143668" cy="6429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Массовые библиотеки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072074"/>
            <a:ext cx="799488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Универсальные фонды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художественная,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общественно-политическая,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научно-популярная, учебная литература.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57290" y="1357298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00166" y="285728"/>
            <a:ext cx="6143668" cy="6429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Научные библиотеки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1428736"/>
            <a:ext cx="3857652" cy="8572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универсальные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6" y="1500174"/>
            <a:ext cx="3286148" cy="8572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специальные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48" y="2643182"/>
            <a:ext cx="3143272" cy="3929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Удовлетворяют запросы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всех групп читателей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занимающихся научной,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культурной,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преподавательской,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производственной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деятельностью или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обучающихся в системе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высшего образования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9190" y="2786058"/>
            <a:ext cx="3643338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Академические,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</a:rPr>
              <a:t>б</a:t>
            </a:r>
            <a:r>
              <a:rPr lang="ru-RU" sz="2200" b="1" dirty="0" smtClean="0">
                <a:solidFill>
                  <a:schemeClr val="tx1"/>
                </a:solidFill>
              </a:rPr>
              <a:t>иблиотеки ВУЗов,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</a:rPr>
              <a:t>н</a:t>
            </a:r>
            <a:r>
              <a:rPr lang="ru-RU" sz="2200" b="1" dirty="0" smtClean="0">
                <a:solidFill>
                  <a:schemeClr val="tx1"/>
                </a:solidFill>
              </a:rPr>
              <a:t>аучно-технические,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отраслевые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4786322"/>
            <a:ext cx="3714776" cy="16430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Отраслевые библиотеки – исторические, медицинские,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</a:rPr>
              <a:t>ельскохозяйственные,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т</a:t>
            </a:r>
            <a:r>
              <a:rPr lang="ru-RU" sz="2000" b="1" dirty="0" smtClean="0">
                <a:solidFill>
                  <a:schemeClr val="tx1"/>
                </a:solidFill>
              </a:rPr>
              <a:t>еатральные и т.д.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107389" y="2464587"/>
            <a:ext cx="214314" cy="1588"/>
          </a:xfrm>
          <a:prstGeom prst="straightConnector1">
            <a:avLst/>
          </a:prstGeom>
          <a:ln w="76200">
            <a:solidFill>
              <a:schemeClr val="tx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608777" y="2606669"/>
            <a:ext cx="214314" cy="1588"/>
          </a:xfrm>
          <a:prstGeom prst="straightConnector1">
            <a:avLst/>
          </a:prstGeom>
          <a:ln w="76200">
            <a:solidFill>
              <a:schemeClr val="tx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608777" y="4606933"/>
            <a:ext cx="214314" cy="1588"/>
          </a:xfrm>
          <a:prstGeom prst="straightConnector1">
            <a:avLst/>
          </a:prstGeom>
          <a:ln w="76200">
            <a:solidFill>
              <a:schemeClr val="tx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14290"/>
            <a:ext cx="632416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Национальная библиотека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Республики Казахстан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73852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1910</a:t>
            </a:r>
            <a:r>
              <a:rPr lang="ru-RU" sz="3600" b="1" dirty="0" smtClean="0"/>
              <a:t> год – </a:t>
            </a:r>
            <a:r>
              <a:rPr lang="ru-RU" sz="3200" b="1" dirty="0" smtClean="0"/>
              <a:t>Верненская городская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библиотека им. Л.Н. Толстого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857496"/>
            <a:ext cx="72991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1920</a:t>
            </a:r>
            <a:r>
              <a:rPr lang="ru-RU" sz="3600" b="1" dirty="0" smtClean="0"/>
              <a:t> год – </a:t>
            </a:r>
            <a:r>
              <a:rPr lang="ru-RU" sz="3200" b="1" dirty="0" smtClean="0"/>
              <a:t>Семиречинская областная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публичная библиотека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071942"/>
            <a:ext cx="791011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1931</a:t>
            </a:r>
            <a:r>
              <a:rPr lang="ru-RU" sz="3600" b="1" dirty="0" smtClean="0"/>
              <a:t> год – </a:t>
            </a:r>
            <a:r>
              <a:rPr lang="ru-RU" sz="3200" b="1" dirty="0" smtClean="0"/>
              <a:t>Государственная библиотека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Казахской ССР им. А.С. Пушкина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5429264"/>
            <a:ext cx="713041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1991</a:t>
            </a:r>
            <a:r>
              <a:rPr lang="ru-RU" sz="3600" b="1" dirty="0" smtClean="0"/>
              <a:t> год – </a:t>
            </a:r>
            <a:r>
              <a:rPr lang="ru-RU" sz="3200" b="1" dirty="0" smtClean="0"/>
              <a:t>Национальная библиотека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Республики Казахстан</a:t>
            </a:r>
            <a:endParaRPr lang="ru-RU" sz="3200" b="1" dirty="0"/>
          </a:p>
        </p:txBody>
      </p:sp>
      <p:pic>
        <p:nvPicPr>
          <p:cNvPr id="1026" name="Picture 2" descr="E:\школа\массовые мероприятия\фото для разное\книги\no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000108"/>
            <a:ext cx="1198558" cy="1078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72034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Национальная библиотека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Республики Казахстан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1992 год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1571612"/>
            <a:ext cx="5550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Международная федерация библиотечных</a:t>
            </a:r>
          </a:p>
          <a:p>
            <a:r>
              <a:rPr lang="ru-RU" sz="2200" b="1" dirty="0" smtClean="0"/>
              <a:t>Ассоциаций и учреждений (ИФЛА)</a:t>
            </a: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2428868"/>
            <a:ext cx="5295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Конференция директоров национальных</a:t>
            </a:r>
          </a:p>
          <a:p>
            <a:r>
              <a:rPr lang="ru-RU" sz="2200" b="1" dirty="0" smtClean="0"/>
              <a:t>библиотек (</a:t>
            </a:r>
            <a:r>
              <a:rPr lang="en-US" sz="2200" b="1" dirty="0" smtClean="0"/>
              <a:t>CDNL)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3500438"/>
            <a:ext cx="5859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Некоммерческое партнерство «Библиотечная</a:t>
            </a:r>
          </a:p>
          <a:p>
            <a:r>
              <a:rPr lang="ru-RU" sz="2200" b="1" dirty="0" smtClean="0"/>
              <a:t>Ассамблея Евразии» (БАЕ)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14884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2002 год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643314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1993 год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4643446"/>
            <a:ext cx="5057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Казахстанский национальный комитет</a:t>
            </a:r>
          </a:p>
          <a:p>
            <a:r>
              <a:rPr lang="ru-RU" sz="2200" b="1" dirty="0" smtClean="0"/>
              <a:t>по программе ЮНЕСКО «Память мира»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5786454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2008 год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5857892"/>
            <a:ext cx="5549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Региональный центр Основной программы</a:t>
            </a:r>
          </a:p>
          <a:p>
            <a:r>
              <a:rPr lang="ru-RU" sz="2200" b="1" dirty="0" smtClean="0"/>
              <a:t>ИФЛА/РАС (Сохранность и консервация)</a:t>
            </a:r>
            <a:endParaRPr lang="ru-RU" sz="2200" b="1" dirty="0"/>
          </a:p>
        </p:txBody>
      </p:sp>
      <p:pic>
        <p:nvPicPr>
          <p:cNvPr id="5123" name="Picture 3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643578"/>
            <a:ext cx="5934075" cy="66675"/>
          </a:xfrm>
          <a:prstGeom prst="rect">
            <a:avLst/>
          </a:prstGeom>
          <a:noFill/>
        </p:spPr>
      </p:pic>
      <p:pic>
        <p:nvPicPr>
          <p:cNvPr id="14" name="Picture 3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429132"/>
            <a:ext cx="5934075" cy="66675"/>
          </a:xfrm>
          <a:prstGeom prst="rect">
            <a:avLst/>
          </a:prstGeom>
          <a:noFill/>
        </p:spPr>
      </p:pic>
      <p:pic>
        <p:nvPicPr>
          <p:cNvPr id="15" name="Picture 3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5934075" cy="66675"/>
          </a:xfrm>
          <a:prstGeom prst="rect">
            <a:avLst/>
          </a:prstGeom>
          <a:noFill/>
        </p:spPr>
      </p:pic>
      <p:pic>
        <p:nvPicPr>
          <p:cNvPr id="2050" name="Picture 2" descr="E:\школа\информационная культура\фото для биб.уроков\Рисунки книг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43529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80880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/>
              <a:t>В 1982 году – здание библиотеки включено в список</a:t>
            </a:r>
          </a:p>
          <a:p>
            <a:pPr algn="ctr"/>
            <a:r>
              <a:rPr lang="ru-RU" sz="2600" b="1" dirty="0" smtClean="0"/>
              <a:t>памятников истории и культуры Казахской ССР</a:t>
            </a:r>
          </a:p>
          <a:p>
            <a:pPr algn="ctr"/>
            <a:r>
              <a:rPr lang="ru-RU" sz="2600" b="1" dirty="0" smtClean="0"/>
              <a:t>и взято под охрану государства</a:t>
            </a:r>
            <a:endParaRPr lang="ru-RU" sz="2600" b="1" dirty="0"/>
          </a:p>
        </p:txBody>
      </p:sp>
      <p:pic>
        <p:nvPicPr>
          <p:cNvPr id="3074" name="Picture 2" descr="C:\Documents and Settings\Администратор\Рабочий стол\библиотеки\9429411731648760_98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7220">
            <a:off x="749919" y="1717389"/>
            <a:ext cx="4244255" cy="318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Администратор\Рабочий стол\библиотеки\нб р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3809">
            <a:off x="4140920" y="2985268"/>
            <a:ext cx="4595943" cy="3446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830</Words>
  <Application>Microsoft Office PowerPoint</Application>
  <PresentationFormat>Экран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41</cp:revision>
  <dcterms:created xsi:type="dcterms:W3CDTF">2018-10-15T03:38:54Z</dcterms:created>
  <dcterms:modified xsi:type="dcterms:W3CDTF">2018-10-16T04:57:30Z</dcterms:modified>
</cp:coreProperties>
</file>