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9AC"/>
    <a:srgbClr val="EAC1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21C0-2C3E-4276-AF99-65848049956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1B8F-5F4D-46A5-B00C-1F7BF6698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164305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Мерейтойлардың алтын сөресі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Золотая полка юбиляров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429000"/>
            <a:ext cx="4801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Мерейтойлы кітаптар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Книги – юбиляры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2021 жыл год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214290"/>
            <a:ext cx="4955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Школа – гимназия с. Зеленый бор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Бурабайский район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Акмолинская область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школа\информационная культура\фото для биб.уроков\Рисунки книг\rod2.png"/>
          <p:cNvPicPr>
            <a:picLocks noChangeAspect="1" noChangeArrowheads="1"/>
          </p:cNvPicPr>
          <p:nvPr/>
        </p:nvPicPr>
        <p:blipFill>
          <a:blip r:embed="rId2"/>
          <a:srcRect l="7330" t="9865" r="3141"/>
          <a:stretch>
            <a:fillRect/>
          </a:stretch>
        </p:blipFill>
        <p:spPr bwMode="auto">
          <a:xfrm>
            <a:off x="5072034" y="3429000"/>
            <a:ext cx="4071966" cy="3263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85852" y="5786454"/>
            <a:ext cx="294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Буктрейлер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000372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Сабита Муканова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Заблудшие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1931)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928934"/>
            <a:ext cx="478631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100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поэмам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Беймбета Майлина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Беглянка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», «Зайкуль»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1921)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0" name="Picture 4" descr="E:\школа\массовые мероприятия\портреты писателей\мука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500198" cy="2098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Documents and Settings\Администратор\Рабочий стол\книги-юбиляры\042.jpg"/>
          <p:cNvPicPr>
            <a:picLocks noChangeAspect="1" noChangeArrowheads="1"/>
          </p:cNvPicPr>
          <p:nvPr/>
        </p:nvPicPr>
        <p:blipFill>
          <a:blip r:embed="rId4"/>
          <a:srcRect l="25234" t="16822" r="25701" b="10280"/>
          <a:stretch>
            <a:fillRect/>
          </a:stretch>
        </p:blipFill>
        <p:spPr bwMode="auto">
          <a:xfrm>
            <a:off x="2143108" y="714356"/>
            <a:ext cx="216374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Documents and Settings\Администратор\Рабочий стол\книги-юбиляры\ssO6PeM2NW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85728"/>
            <a:ext cx="139541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Documents and Settings\Администратор\Рабочий стол\книги-юбиляры\10036944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071546"/>
            <a:ext cx="2132482" cy="335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000372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11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стихотворения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Ахмета Байтурсынова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Маса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1911)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72000" y="2643182"/>
            <a:ext cx="435768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755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книги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err="1" smtClean="0">
                <a:latin typeface="Palatino Linotype" pitchFamily="18" charset="0"/>
                <a:cs typeface="Times New Roman" pitchFamily="18" charset="0"/>
              </a:rPr>
              <a:t>Махмуда</a:t>
            </a:r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Palatino Linotype" pitchFamily="18" charset="0"/>
                <a:cs typeface="Times New Roman" pitchFamily="18" charset="0"/>
              </a:rPr>
              <a:t>Кашкари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Словарь тюркских слов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1266)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Администратор\Рабочий стол\книги-юбиляры\89474a09bb83df69d6caaf734418015a.jp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285720" y="285728"/>
            <a:ext cx="1516062" cy="234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Documents and Settings\Администратор\Рабочий стол\книги-юбиляры\02122009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928670"/>
            <a:ext cx="2170824" cy="298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Documents and Settings\Администратор\Рабочий стол\книги-юбиляры\image-10.jpg"/>
          <p:cNvPicPr>
            <a:picLocks noChangeAspect="1" noChangeArrowheads="1"/>
          </p:cNvPicPr>
          <p:nvPr/>
        </p:nvPicPr>
        <p:blipFill>
          <a:blip r:embed="rId5"/>
          <a:srcRect l="39583" t="40278" r="38542" b="19444"/>
          <a:stretch>
            <a:fillRect/>
          </a:stretch>
        </p:blipFill>
        <p:spPr bwMode="auto">
          <a:xfrm>
            <a:off x="7358082" y="285728"/>
            <a:ext cx="150019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Documents and Settings\Администратор\Рабочий стол\книги-юбиляры\image-10.jpg"/>
          <p:cNvPicPr>
            <a:picLocks noChangeAspect="1" noChangeArrowheads="1"/>
          </p:cNvPicPr>
          <p:nvPr/>
        </p:nvPicPr>
        <p:blipFill>
          <a:blip r:embed="rId5"/>
          <a:srcRect l="4166" t="38889" r="68750" b="15277"/>
          <a:stretch>
            <a:fillRect/>
          </a:stretch>
        </p:blipFill>
        <p:spPr bwMode="auto">
          <a:xfrm>
            <a:off x="4857752" y="785794"/>
            <a:ext cx="2143140" cy="272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000372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оэтического сборника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Владимира Высоцкого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Нерв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1981)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857496"/>
            <a:ext cx="478631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55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Михаила Булгакова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Мастер и Маргарита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1966)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школа\массовые мероприятия\портреты писателей\булга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28"/>
            <a:ext cx="1476382" cy="1860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Documents and Settings\Администратор\Рабочий стол\книги-юбиляры\яяяяя.jpg"/>
          <p:cNvPicPr>
            <a:picLocks noChangeAspect="1" noChangeArrowheads="1"/>
          </p:cNvPicPr>
          <p:nvPr/>
        </p:nvPicPr>
        <p:blipFill>
          <a:blip r:embed="rId4"/>
          <a:srcRect r="55000" b="11666"/>
          <a:stretch>
            <a:fillRect/>
          </a:stretch>
        </p:blipFill>
        <p:spPr bwMode="auto">
          <a:xfrm>
            <a:off x="357158" y="285729"/>
            <a:ext cx="1310141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Documents and Settings\Администратор\Рабочий стол\книги-юбиляры\ZDlPhP2beo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714356"/>
            <a:ext cx="2071703" cy="321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Documents and Settings\Администратор\Рабочий стол\книги-юбиляры\hello_html_m397c62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809607"/>
            <a:ext cx="2246710" cy="2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000372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Александра Фадеева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Молодая гвардия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1951)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857496"/>
            <a:ext cx="478631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70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сказки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Джанни Родари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Приключения Чиполлино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1951)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Администратор\Рабочий стол\книги-юбиляры\фадеев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85720" y="285728"/>
            <a:ext cx="1644402" cy="2033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Documents and Settings\Администратор\Рабочий стол\книги-юбиляры\родар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46475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Documents and Settings\Администратор\Рабочий стол\книги-юбиляры\10116266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857232"/>
            <a:ext cx="2000264" cy="310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 descr="C:\Documents and Settings\Администратор\Рабочий стол\книги-юбиляры\fullsiz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785794"/>
            <a:ext cx="2185983" cy="302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000372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100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борника стихов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Анны Ахматовой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одорожник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1921)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3071810"/>
            <a:ext cx="478631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повести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Александра Грина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Алые паруса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1921)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Администратор\Рабочий стол\книги-юбиляры\img11.jpg"/>
          <p:cNvPicPr>
            <a:picLocks noChangeAspect="1" noChangeArrowheads="1"/>
          </p:cNvPicPr>
          <p:nvPr/>
        </p:nvPicPr>
        <p:blipFill>
          <a:blip r:embed="rId3"/>
          <a:srcRect l="63281" t="31250" r="15084" b="37500"/>
          <a:stretch>
            <a:fillRect/>
          </a:stretch>
        </p:blipFill>
        <p:spPr bwMode="auto">
          <a:xfrm>
            <a:off x="7143768" y="214290"/>
            <a:ext cx="171451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Documents and Settings\Администратор\Рабочий стол\книги-юбиляры\1017090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798" y="857232"/>
            <a:ext cx="207884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C:\Documents and Settings\Администратор\Рабочий стол\книги-юбиляры\0010-010-Anno-Domini-leto-gospodne-Podorozhnik.jpg"/>
          <p:cNvPicPr>
            <a:picLocks noChangeAspect="1" noChangeArrowheads="1"/>
          </p:cNvPicPr>
          <p:nvPr/>
        </p:nvPicPr>
        <p:blipFill>
          <a:blip r:embed="rId5"/>
          <a:srcRect l="6250" t="12500" r="60937" b="14583"/>
          <a:stretch>
            <a:fillRect/>
          </a:stretch>
        </p:blipFill>
        <p:spPr bwMode="auto">
          <a:xfrm>
            <a:off x="357158" y="285728"/>
            <a:ext cx="150019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 descr="C:\Documents and Settings\Администратор\Рабочий стол\книги-юбиляры\подорожник.jpg"/>
          <p:cNvPicPr>
            <a:picLocks noChangeAspect="1" noChangeArrowheads="1"/>
          </p:cNvPicPr>
          <p:nvPr/>
        </p:nvPicPr>
        <p:blipFill>
          <a:blip r:embed="rId6"/>
          <a:srcRect l="51258"/>
          <a:stretch>
            <a:fillRect/>
          </a:stretch>
        </p:blipFill>
        <p:spPr bwMode="auto">
          <a:xfrm>
            <a:off x="2285984" y="1000108"/>
            <a:ext cx="2008561" cy="300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000372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115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повести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Джека Лондона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Белый клык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1906)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86314" y="2786058"/>
            <a:ext cx="421481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145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повести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Марка Твена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Приключения</a:t>
            </a:r>
          </a:p>
          <a:p>
            <a:pPr algn="r"/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Тома Сойера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1876)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ЕНИАЛЬНЫЙ БРОДЯГА ДЖЕК ЛОНДОН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142876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E:\школа\массовые мероприятия\портреты писателей\марк твен.jpeg"/>
          <p:cNvPicPr>
            <a:picLocks noChangeAspect="1" noChangeArrowheads="1"/>
          </p:cNvPicPr>
          <p:nvPr/>
        </p:nvPicPr>
        <p:blipFill>
          <a:blip r:embed="rId4"/>
          <a:srcRect l="10294" r="6985"/>
          <a:stretch>
            <a:fillRect/>
          </a:stretch>
        </p:blipFill>
        <p:spPr bwMode="auto">
          <a:xfrm>
            <a:off x="7421360" y="285728"/>
            <a:ext cx="136548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Documents and Settings\Администратор\Рабочий стол\книги-юбиляры\1015957216.jpg"/>
          <p:cNvPicPr>
            <a:picLocks noChangeAspect="1" noChangeArrowheads="1"/>
          </p:cNvPicPr>
          <p:nvPr/>
        </p:nvPicPr>
        <p:blipFill>
          <a:blip r:embed="rId5" cstate="print"/>
          <a:srcRect b="3846"/>
          <a:stretch>
            <a:fillRect/>
          </a:stretch>
        </p:blipFill>
        <p:spPr bwMode="auto">
          <a:xfrm>
            <a:off x="2143108" y="571480"/>
            <a:ext cx="2190109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C:\Documents and Settings\Администратор\Рабочий стол\книги-юбиляры\KA-002198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71480"/>
            <a:ext cx="2286016" cy="320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42862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150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казочной повести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Льюиса Кэрролла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Алиса в Стране чудес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1871)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86314" y="2786058"/>
            <a:ext cx="421481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160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Федора Достоевского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Униженные и оскорбленные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1861)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4338" name="Picture 2" descr="E:\школа\рдч\фото для РДЧ\алиса\Lewsi_Carroll.jpg"/>
          <p:cNvPicPr>
            <a:picLocks noChangeAspect="1" noChangeArrowheads="1"/>
          </p:cNvPicPr>
          <p:nvPr/>
        </p:nvPicPr>
        <p:blipFill>
          <a:blip r:embed="rId3"/>
          <a:srcRect l="10270" r="20154" b="23154"/>
          <a:stretch>
            <a:fillRect/>
          </a:stretch>
        </p:blipFill>
        <p:spPr bwMode="auto">
          <a:xfrm>
            <a:off x="357158" y="285727"/>
            <a:ext cx="1450080" cy="192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E:\школа\массовые мероприятия\портреты писателей\достоевский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27011" t="6539" r="24138" b="43791"/>
          <a:stretch>
            <a:fillRect/>
          </a:stretch>
        </p:blipFill>
        <p:spPr bwMode="auto">
          <a:xfrm>
            <a:off x="7072330" y="285728"/>
            <a:ext cx="182166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Documents and Settings\Администратор\Рабочий стол\книги-юбиляры\eksmo_96.jpg"/>
          <p:cNvPicPr>
            <a:picLocks noChangeAspect="1" noChangeArrowheads="1"/>
          </p:cNvPicPr>
          <p:nvPr/>
        </p:nvPicPr>
        <p:blipFill>
          <a:blip r:embed="rId5" cstate="print"/>
          <a:srcRect l="12019" r="8654"/>
          <a:stretch>
            <a:fillRect/>
          </a:stretch>
        </p:blipFill>
        <p:spPr bwMode="auto">
          <a:xfrm>
            <a:off x="2214546" y="500042"/>
            <a:ext cx="208544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 descr="C:\Documents and Settings\Администратор\Рабочий стол\книги-юбиляры\ччч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785794"/>
            <a:ext cx="2071702" cy="329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165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казки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Петра Ершова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«Конек – горбунок»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1856)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86314" y="2786058"/>
            <a:ext cx="421481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190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Виктора Гюго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Собор Парижской Богоматери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1831)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Администратор\Рабочий стол\книги-юбиляры\гю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85728"/>
            <a:ext cx="1500178" cy="200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Documents and Settings\Администратор\Рабочий стол\книги-юбиляры\81683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464459" cy="195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Documents and Settings\Администратор\Рабочий стол\книги-юбиляры\cov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857232"/>
            <a:ext cx="2192316" cy="291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C:\Documents and Settings\Администратор\Рабочий стол\книги-юбиляры\1033268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642918"/>
            <a:ext cx="206277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42862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195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Фенемора Купера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«Последний из Могикан»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1826)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86314" y="2786058"/>
            <a:ext cx="421481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240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комедии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Дениса Фонвизина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Недоросль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1781)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Администратор\Рабочий стол\книги-юбиляры\f79e1f70703cab2d48406ccd5160f1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365137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E:\школа\массовые мероприятия\портреты писателей\фонвизин.jpg"/>
          <p:cNvPicPr>
            <a:picLocks noChangeAspect="1" noChangeArrowheads="1"/>
          </p:cNvPicPr>
          <p:nvPr/>
        </p:nvPicPr>
        <p:blipFill>
          <a:blip r:embed="rId4"/>
          <a:srcRect l="14737" t="6316" r="13684" b="21052"/>
          <a:stretch>
            <a:fillRect/>
          </a:stretch>
        </p:blipFill>
        <p:spPr bwMode="auto">
          <a:xfrm>
            <a:off x="7429520" y="285728"/>
            <a:ext cx="137285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Documents and Settings\Администратор\Рабочий стол\книги-юбиляры\5990656327a9ab8b73324344.jpg"/>
          <p:cNvPicPr>
            <a:picLocks noChangeAspect="1" noChangeArrowheads="1"/>
          </p:cNvPicPr>
          <p:nvPr/>
        </p:nvPicPr>
        <p:blipFill>
          <a:blip r:embed="rId5"/>
          <a:srcRect l="5556" t="2778" r="12963" b="2777"/>
          <a:stretch>
            <a:fillRect/>
          </a:stretch>
        </p:blipFill>
        <p:spPr bwMode="auto">
          <a:xfrm>
            <a:off x="2214546" y="642918"/>
            <a:ext cx="2033897" cy="314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5" descr="C:\Documents and Settings\Администратор\Рабочий стол\книги-юбиляры\1020857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714356"/>
            <a:ext cx="193515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42862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95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повести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Джонатана Свифта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«Путешествие Гулливера»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1726)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86314" y="2786058"/>
            <a:ext cx="421481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430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пьесы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Уильяма Шекспира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Сон в летнюю ночь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1591)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Администратор\Рабочий стол\книги-юбиляры\babd96eb81406ca00aadb8a7234695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928670"/>
            <a:ext cx="206312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E:\школа\массовые мероприятия\портреты писателей\шекспир.jpeg"/>
          <p:cNvPicPr>
            <a:picLocks noChangeAspect="1" noChangeArrowheads="1"/>
          </p:cNvPicPr>
          <p:nvPr/>
        </p:nvPicPr>
        <p:blipFill>
          <a:blip r:embed="rId4"/>
          <a:srcRect l="23973" r="18986"/>
          <a:stretch>
            <a:fillRect/>
          </a:stretch>
        </p:blipFill>
        <p:spPr bwMode="auto">
          <a:xfrm>
            <a:off x="7233068" y="285728"/>
            <a:ext cx="1660215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C:\Documents and Settings\Администратор\Рабочий стол\книги-юбиляры\7159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851672" y="571480"/>
            <a:ext cx="200634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C:\Documents and Settings\Администратор\Рабочий стол\книги-юбиляры\703183.jpg"/>
          <p:cNvPicPr>
            <a:picLocks noChangeAspect="1" noChangeArrowheads="1"/>
          </p:cNvPicPr>
          <p:nvPr/>
        </p:nvPicPr>
        <p:blipFill>
          <a:blip r:embed="rId6" cstate="print"/>
          <a:srcRect l="16593" r="17035" b="22013"/>
          <a:stretch>
            <a:fillRect/>
          </a:stretch>
        </p:blipFill>
        <p:spPr bwMode="auto">
          <a:xfrm>
            <a:off x="357158" y="285728"/>
            <a:ext cx="1580747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44648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40 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Абиша Кекильбаева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«Плеяды,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созвездия надежды»</a:t>
            </a: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(1981)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Администратор\Рабочий стол\книги юбиляры\1010336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32969"/>
            <a:ext cx="2001540" cy="314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000496" y="5643578"/>
            <a:ext cx="1246962" cy="952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E:\школа\массовые мероприятия\портреты писателей\кекильбае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1689146" cy="176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57752" y="3286124"/>
            <a:ext cx="4000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50 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Ильяса Есенберлина</a:t>
            </a: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«Алмас 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қылыш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(1971)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9" name="Picture 2" descr="E:\школа\массовые мероприятия\фото для разное\наша область\Untitled-Scanned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14290"/>
            <a:ext cx="1305316" cy="1987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Администратор\Рабочий стол\книги-юбиляры\fgc1nNTH-ip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500042"/>
            <a:ext cx="218542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286124"/>
            <a:ext cx="4250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Мухтара Ауэзова</a:t>
            </a:r>
            <a:endParaRPr lang="ru-RU" sz="28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Путь Абая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1971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928934"/>
            <a:ext cx="4786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повести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Ади Шарипова</a:t>
            </a:r>
            <a:endParaRPr lang="ru-RU" sz="28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Девушка - партизан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1961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0" name="Picture 3" descr="E:\школа\массовые мероприятия\портреты писателей\ауэз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42875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Documents and Settings\Администратор\Рабочий стол\книги юбиляры\standart_60033719-b729-4fd7-bf3e-a44f2d511455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214546" y="857232"/>
            <a:ext cx="2182917" cy="332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Documents and Settings\Администратор\Рабочий стол\книги юбиляры\шарипов.jpg"/>
          <p:cNvPicPr>
            <a:picLocks noChangeAspect="1" noChangeArrowheads="1"/>
          </p:cNvPicPr>
          <p:nvPr/>
        </p:nvPicPr>
        <p:blipFill>
          <a:blip r:embed="rId5"/>
          <a:srcRect l="32504" r="32504" b="8100"/>
          <a:stretch>
            <a:fillRect/>
          </a:stretch>
        </p:blipFill>
        <p:spPr bwMode="auto">
          <a:xfrm>
            <a:off x="7429520" y="285728"/>
            <a:ext cx="1416806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C:\Documents and Settings\Администратор\Рабочий стол\книги юбиляры\qcPq7QA-lB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071546"/>
            <a:ext cx="2143140" cy="333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286124"/>
            <a:ext cx="4250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поэмы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Жубана Молдагалиева</a:t>
            </a:r>
            <a:endParaRPr lang="ru-RU" sz="28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«Судьба вдовы»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1961)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928934"/>
            <a:ext cx="4786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100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Мухтара Ауэзова</a:t>
            </a:r>
            <a:endParaRPr lang="ru-RU" sz="28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«Сиротская доля»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1921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книги-юбиляры\img_user_file_5ed244179d43e_1.jpg"/>
          <p:cNvPicPr>
            <a:picLocks noChangeAspect="1" noChangeArrowheads="1"/>
          </p:cNvPicPr>
          <p:nvPr/>
        </p:nvPicPr>
        <p:blipFill>
          <a:blip r:embed="rId3"/>
          <a:srcRect l="48828" t="10937" r="4297" b="9375"/>
          <a:stretch>
            <a:fillRect/>
          </a:stretch>
        </p:blipFill>
        <p:spPr bwMode="auto">
          <a:xfrm>
            <a:off x="285719" y="285728"/>
            <a:ext cx="1624863" cy="207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Администратор\Рабочий стол\книги-юбиляры\pic-0239lfptma-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00109"/>
            <a:ext cx="1976925" cy="32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E:\школа\массовые мероприятия\портреты писателей\ауэз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85728"/>
            <a:ext cx="142875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Администратор\Рабочий стол\книги-юбиляры\нннн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714356"/>
            <a:ext cx="2300081" cy="297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928934"/>
            <a:ext cx="42505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повести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Габита Мусрепова</a:t>
            </a:r>
            <a:endParaRPr lang="ru-RU" sz="28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«Пробужденный край»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1961)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928934"/>
            <a:ext cx="4786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трилогии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Абдижамила Нурпеисова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«Кровь и пот»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1961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0" name="Picture 2" descr="E:\школа\массовые мероприятия\портреты писателей\мусреп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692272" cy="2269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Documents and Settings\Администратор\Рабочий стол\книги юбиляры\10053837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000108"/>
            <a:ext cx="204363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E:\школа\массовые мероприятия\портреты писателей\А. Нурпеис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85728"/>
            <a:ext cx="1576391" cy="215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Администратор\Рабочий стол\книги юбиляры\qan-men-ter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785794"/>
            <a:ext cx="2120969" cy="317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928934"/>
            <a:ext cx="42505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поэмы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Олжаса Сулейменова</a:t>
            </a:r>
            <a:endParaRPr lang="ru-RU" sz="28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«Земля, поклонись человеку»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1961)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928934"/>
            <a:ext cx="4786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оэтического сборника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Абдильды Тажибаева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«Любящие сердца»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1951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книги-юбиляры\1020130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28"/>
            <a:ext cx="216314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Администратор\Рабочий стол\книги-юбиляры\тажиба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448" y="214290"/>
            <a:ext cx="1462693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Documents and Settings\Администратор\Рабочий стол\книги-юбиляры\267.Тажибаев_А._Песнь_о_друге_1958_г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642918"/>
            <a:ext cx="2166174" cy="33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8934"/>
            <a:ext cx="4714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повести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err="1" smtClean="0">
                <a:latin typeface="Palatino Linotype" pitchFamily="18" charset="0"/>
                <a:cs typeface="Times New Roman" pitchFamily="18" charset="0"/>
              </a:rPr>
              <a:t>Калкамана</a:t>
            </a:r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Palatino Linotype" pitchFamily="18" charset="0"/>
                <a:cs typeface="Times New Roman" pitchFamily="18" charset="0"/>
              </a:rPr>
              <a:t>Абдикадырова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Қажымұқан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1951)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928934"/>
            <a:ext cx="4786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романа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Габидена Мустафина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«Жизнь или смерть»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1941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книги-юбиляры\цццц.jpg"/>
          <p:cNvPicPr>
            <a:picLocks noChangeAspect="1" noChangeArrowheads="1"/>
          </p:cNvPicPr>
          <p:nvPr/>
        </p:nvPicPr>
        <p:blipFill>
          <a:blip r:embed="rId3"/>
          <a:srcRect l="17291" t="3856" r="13544" b="13238"/>
          <a:stretch>
            <a:fillRect/>
          </a:stretch>
        </p:blipFill>
        <p:spPr bwMode="auto">
          <a:xfrm>
            <a:off x="285720" y="214290"/>
            <a:ext cx="1500198" cy="201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Администратор\Рабочий стол\книги-юбиляры\ййй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642918"/>
            <a:ext cx="2176464" cy="338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E:\школа\массовые мероприятия\портреты писателей\мустафин.jpeg"/>
          <p:cNvPicPr>
            <a:picLocks noChangeAspect="1" noChangeArrowheads="1"/>
          </p:cNvPicPr>
          <p:nvPr/>
        </p:nvPicPr>
        <p:blipFill>
          <a:blip r:embed="rId5"/>
          <a:srcRect l="21875" r="21875"/>
          <a:stretch>
            <a:fillRect/>
          </a:stretch>
        </p:blipFill>
        <p:spPr bwMode="auto">
          <a:xfrm>
            <a:off x="7429520" y="285728"/>
            <a:ext cx="1500198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Documents and Settings\Администратор\Рабочий стол\книги-юбиляры\3423498_sbig1.jpg"/>
          <p:cNvPicPr>
            <a:picLocks noChangeAspect="1" noChangeArrowheads="1"/>
          </p:cNvPicPr>
          <p:nvPr/>
        </p:nvPicPr>
        <p:blipFill>
          <a:blip r:embed="rId6"/>
          <a:srcRect r="34604"/>
          <a:stretch>
            <a:fillRect/>
          </a:stretch>
        </p:blipFill>
        <p:spPr bwMode="auto">
          <a:xfrm>
            <a:off x="4862160" y="571480"/>
            <a:ext cx="2139265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000372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поэмы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Исы Байзакова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Кавказ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1941)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928934"/>
            <a:ext cx="478631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стихотворения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Жамбыла Жабаева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«Ленинградцы,</a:t>
            </a: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дети мои»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1941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Администратор\Рабочий стол\книги-юбиляры\hello_html_72add060.jpg"/>
          <p:cNvPicPr>
            <a:picLocks noChangeAspect="1" noChangeArrowheads="1"/>
          </p:cNvPicPr>
          <p:nvPr/>
        </p:nvPicPr>
        <p:blipFill>
          <a:blip r:embed="rId3" cstate="print"/>
          <a:srcRect l="17372" t="6041" r="20959" b="28664"/>
          <a:stretch>
            <a:fillRect/>
          </a:stretch>
        </p:blipFill>
        <p:spPr bwMode="auto">
          <a:xfrm>
            <a:off x="285720" y="214290"/>
            <a:ext cx="153664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Documents and Settings\Администратор\Рабочий стол\книги-юбиляры\IMG_2896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21634" t="14423" r="19230" b="10576"/>
          <a:stretch>
            <a:fillRect/>
          </a:stretch>
        </p:blipFill>
        <p:spPr bwMode="auto">
          <a:xfrm>
            <a:off x="2071670" y="1071546"/>
            <a:ext cx="225304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Documents and Settings\Администратор\Рабочий стол\книги-юбиляры\3735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85794"/>
            <a:ext cx="214489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Documents and Settings\Администратор\Рабочий стол\книги-юбиляры\img12.jpg"/>
          <p:cNvPicPr>
            <a:picLocks noChangeAspect="1" noChangeArrowheads="1"/>
          </p:cNvPicPr>
          <p:nvPr/>
        </p:nvPicPr>
        <p:blipFill>
          <a:blip r:embed="rId6"/>
          <a:srcRect l="60937" t="21874" r="7031" b="30208"/>
          <a:stretch>
            <a:fillRect/>
          </a:stretch>
        </p:blipFill>
        <p:spPr bwMode="auto">
          <a:xfrm>
            <a:off x="7240054" y="285728"/>
            <a:ext cx="1655498" cy="1857388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000372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0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овести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Palatino Linotype" pitchFamily="18" charset="0"/>
                <a:cs typeface="Times New Roman" pitchFamily="18" charset="0"/>
              </a:rPr>
              <a:t>Сабита Муканова</a:t>
            </a:r>
            <a:endParaRPr lang="ru-RU" sz="2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Балуан Шолак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1941)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школа\информационная культура\фото для биб.уроков\Рисунки книг\book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20" y="5643578"/>
            <a:ext cx="1318400" cy="100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2749545"/>
            <a:ext cx="49292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2928934"/>
            <a:ext cx="478631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85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лет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 времени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убликации</a:t>
            </a:r>
          </a:p>
          <a:p>
            <a:pPr algn="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поэмы</a:t>
            </a:r>
            <a:endParaRPr lang="ru-RU" sz="24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700" b="1" dirty="0" smtClean="0">
                <a:latin typeface="Palatino Linotype" pitchFamily="18" charset="0"/>
                <a:cs typeface="Times New Roman" pitchFamily="18" charset="0"/>
              </a:rPr>
              <a:t>Ильяса Жансугурова</a:t>
            </a:r>
            <a:endParaRPr lang="ru-RU" sz="27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Құлагер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Palatino Linotype" pitchFamily="18" charset="0"/>
                <a:cs typeface="Times New Roman" pitchFamily="18" charset="0"/>
              </a:rPr>
              <a:t>1936)</a:t>
            </a:r>
            <a:endParaRPr 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дминистратор\Рабочий стол\книги-юбиляры\уууу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206779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E:\школа\массовые мероприятия\портреты писателей\мукан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1500198" cy="2098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Documents and Settings\Администратор\Рабочий стол\книги-юбиляры\Img_bo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785794"/>
            <a:ext cx="2047876" cy="307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Documents and Settings\Администратор\Рабочий стол\книги юбиляры\191025123037620a3578942i.jpg"/>
          <p:cNvPicPr>
            <a:picLocks noChangeAspect="1" noChangeArrowheads="1"/>
          </p:cNvPicPr>
          <p:nvPr/>
        </p:nvPicPr>
        <p:blipFill>
          <a:blip r:embed="rId6"/>
          <a:srcRect l="63363" b="40870"/>
          <a:stretch>
            <a:fillRect/>
          </a:stretch>
        </p:blipFill>
        <p:spPr bwMode="auto">
          <a:xfrm>
            <a:off x="7143768" y="285728"/>
            <a:ext cx="1704957" cy="176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584</Words>
  <Application>Microsoft Office PowerPoint</Application>
  <PresentationFormat>Экран (4:3)</PresentationFormat>
  <Paragraphs>264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XP GAME 2010</cp:lastModifiedBy>
  <cp:revision>34</cp:revision>
  <dcterms:created xsi:type="dcterms:W3CDTF">2020-10-20T08:41:36Z</dcterms:created>
  <dcterms:modified xsi:type="dcterms:W3CDTF">2021-02-05T08:25:29Z</dcterms:modified>
</cp:coreProperties>
</file>