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416" r:id="rId3"/>
    <p:sldId id="417" r:id="rId4"/>
    <p:sldId id="418" r:id="rId5"/>
    <p:sldId id="419" r:id="rId6"/>
    <p:sldId id="387" r:id="rId7"/>
    <p:sldId id="420" r:id="rId8"/>
    <p:sldId id="421" r:id="rId9"/>
    <p:sldId id="388" r:id="rId10"/>
    <p:sldId id="423" r:id="rId11"/>
    <p:sldId id="390" r:id="rId12"/>
    <p:sldId id="391" r:id="rId13"/>
    <p:sldId id="393" r:id="rId14"/>
    <p:sldId id="394" r:id="rId15"/>
    <p:sldId id="395" r:id="rId16"/>
    <p:sldId id="396" r:id="rId17"/>
    <p:sldId id="397" r:id="rId18"/>
    <p:sldId id="424" r:id="rId19"/>
    <p:sldId id="422" r:id="rId20"/>
    <p:sldId id="3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FF3300"/>
    <a:srgbClr val="996633"/>
    <a:srgbClr val="B7753F"/>
    <a:srgbClr val="FFCC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1142984"/>
            <a:ext cx="6741782" cy="258532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Иллюстрированный</a:t>
            </a:r>
          </a:p>
          <a:p>
            <a:pPr algn="ctr"/>
            <a:r>
              <a:rPr lang="ru-RU" sz="54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итературный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календарь</a:t>
            </a:r>
            <a:endParaRPr lang="ru-RU" sz="54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857628"/>
            <a:ext cx="8230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Обзор знаменательных и памятных дат,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ю</a:t>
            </a:r>
            <a:r>
              <a:rPr lang="ru-RU" sz="3200" b="1" dirty="0" smtClean="0">
                <a:solidFill>
                  <a:srgbClr val="C00000"/>
                </a:solidFill>
              </a:rPr>
              <a:t>билеи казахских и зарубежных писателей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</a:rPr>
              <a:t>а 2020 – 2021 учебный год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42852"/>
            <a:ext cx="45288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Школа – гимназия с. Зеленый бор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Бурабайский район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Акмолинская область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5715016"/>
            <a:ext cx="405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Февраль, Март, Апрель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06781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 марта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071546"/>
            <a:ext cx="4252959" cy="32008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95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писателя-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сказочника, журналиста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Курманбая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Толыбаева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(1926 – 2004)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357694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</a:rPr>
              <a:t>Әсет</a:t>
            </a:r>
            <a:r>
              <a:rPr lang="ru-RU" sz="2400" b="1" dirty="0" smtClean="0">
                <a:solidFill>
                  <a:schemeClr val="bg1"/>
                </a:solidFill>
              </a:rPr>
              <a:t>», «Нар </a:t>
            </a:r>
            <a:r>
              <a:rPr lang="ru-RU" sz="2400" b="1" dirty="0" err="1" smtClean="0">
                <a:solidFill>
                  <a:schemeClr val="bg1"/>
                </a:solidFill>
              </a:rPr>
              <a:t>идірген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Кел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ойнайык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Айдың жүзі дөңгелек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Алматым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менің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Күн бөбегі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Өжеттер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Қайдасың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досым</a:t>
            </a:r>
            <a:r>
              <a:rPr lang="ru-RU" sz="2400" b="1" dirty="0" smtClean="0">
                <a:solidFill>
                  <a:schemeClr val="bg1"/>
                </a:solidFill>
              </a:rPr>
              <a:t>», «Ай </a:t>
            </a:r>
            <a:r>
              <a:rPr lang="ru-RU" sz="2400" b="1" dirty="0" err="1" smtClean="0">
                <a:solidFill>
                  <a:schemeClr val="bg1"/>
                </a:solidFill>
              </a:rPr>
              <a:t>күледі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Дән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Шынар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Балбөбек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</a:t>
            </a:r>
          </a:p>
        </p:txBody>
      </p:sp>
      <p:pic>
        <p:nvPicPr>
          <p:cNvPr id="16386" name="Picture 2" descr="C:\Documents and Settings\Администратор\Рабочий стол\календарь писатели\толыбаев.jpg"/>
          <p:cNvPicPr>
            <a:picLocks noChangeAspect="1" noChangeArrowheads="1"/>
          </p:cNvPicPr>
          <p:nvPr/>
        </p:nvPicPr>
        <p:blipFill>
          <a:blip r:embed="rId2"/>
          <a:srcRect b="16179"/>
          <a:stretch>
            <a:fillRect/>
          </a:stretch>
        </p:blipFill>
        <p:spPr bwMode="auto">
          <a:xfrm>
            <a:off x="5643570" y="428604"/>
            <a:ext cx="2690798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02010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 марта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57148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Всемирный день воды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857496"/>
            <a:ext cx="4714908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Администратор\Рабочий стол\календ\1563106784_mms-riatvf8.jpg"/>
          <p:cNvPicPr>
            <a:picLocks noChangeAspect="1" noChangeArrowheads="1"/>
          </p:cNvPicPr>
          <p:nvPr/>
        </p:nvPicPr>
        <p:blipFill>
          <a:blip r:embed="rId4"/>
          <a:srcRect b="8646"/>
          <a:stretch>
            <a:fillRect/>
          </a:stretch>
        </p:blipFill>
        <p:spPr bwMode="auto">
          <a:xfrm>
            <a:off x="428595" y="3071810"/>
            <a:ext cx="4472379" cy="27864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40633" y="2000240"/>
            <a:ext cx="4204485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Главная задача – 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напоминание всем жителям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Земли об огромной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важности воды для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поддержания нашей планеты.</a:t>
            </a:r>
          </a:p>
          <a:p>
            <a:pPr algn="ctr"/>
            <a:endParaRPr lang="ru-RU" sz="2200" b="1" dirty="0" smtClean="0">
              <a:solidFill>
                <a:srgbClr val="7030A0"/>
              </a:solidFill>
            </a:endParaRPr>
          </a:p>
          <a:p>
            <a:pPr algn="ctr"/>
            <a:endParaRPr lang="ru-RU" sz="2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Если бы на земле не было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водных ресурсов, то на ней 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не зародилась бы жизнь!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02010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27 марта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571480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Международный день театра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857496"/>
            <a:ext cx="4714908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14942" y="2500306"/>
            <a:ext cx="39290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«Весь мир – театр.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В нем женщины, мужчины – 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все актеры.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У них свои есть выходы,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уходы, и каждый не одну играет роль»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                          У. Шекспир</a:t>
            </a:r>
          </a:p>
        </p:txBody>
      </p:sp>
      <p:pic>
        <p:nvPicPr>
          <p:cNvPr id="3075" name="Picture 3" descr="C:\Documents and Settings\Администратор\Рабочий стол\календ\escenario_teatro_1192x6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00372"/>
            <a:ext cx="4357718" cy="288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199343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апреля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714356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Международный день птиц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2928934"/>
            <a:ext cx="4357718" cy="31432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Администратор\Рабочий стол\календ\27915217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00372"/>
            <a:ext cx="4217248" cy="30003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14942" y="2285992"/>
            <a:ext cx="368953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Птичий гомон вы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в свой пустите дом,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Пусть он принесет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радость и веселье.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И пернатый друг пусть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взмахнет крылом.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С праздником всех вас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в этот день весенний!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199343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апреля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500042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Международный день детской книги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857496"/>
            <a:ext cx="4714908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школа\информационная культура\фото для биб.уроков\Рисунки книг\x_f4602015.jpg"/>
          <p:cNvPicPr>
            <a:picLocks noChangeAspect="1" noChangeArrowheads="1"/>
          </p:cNvPicPr>
          <p:nvPr/>
        </p:nvPicPr>
        <p:blipFill>
          <a:blip r:embed="rId4"/>
          <a:srcRect r="2489"/>
          <a:stretch>
            <a:fillRect/>
          </a:stretch>
        </p:blipFill>
        <p:spPr bwMode="auto">
          <a:xfrm>
            <a:off x="571472" y="3000372"/>
            <a:ext cx="4214842" cy="29289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143504" y="2214554"/>
            <a:ext cx="3786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Инициатива создания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этого дня принадлежит известной немецкой писательнице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Йелле Лепман. 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Отмечается в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день рождения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датского сказочника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Г.Х. Андерсена.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199343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апреля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642918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Всемирный день здоровья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2857496"/>
            <a:ext cx="4357718" cy="31432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Администратор\Рабочий стол\календ\Untitled-2.jpg"/>
          <p:cNvPicPr>
            <a:picLocks noChangeAspect="1" noChangeArrowheads="1"/>
          </p:cNvPicPr>
          <p:nvPr/>
        </p:nvPicPr>
        <p:blipFill>
          <a:blip r:embed="rId4"/>
          <a:srcRect t="12669" r="48828" b="2488"/>
          <a:stretch>
            <a:fillRect/>
          </a:stretch>
        </p:blipFill>
        <p:spPr bwMode="auto">
          <a:xfrm>
            <a:off x="571472" y="2928934"/>
            <a:ext cx="4214843" cy="30003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05459" y="2285992"/>
            <a:ext cx="403854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Каждый твердо должен знать: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Здоровье надо сохранять.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И тогда все люди  в мире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Долго, долго будут жить.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И запомните – здоровье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В магазине не купить!</a:t>
            </a:r>
            <a:endParaRPr lang="ru-RU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2338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апреля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214290"/>
            <a:ext cx="5143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 освобождения узников фашистских концлагерей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857496"/>
            <a:ext cx="4714908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E:\школа\массовые мероприятия\фото для разное\дети\l_418f8ada.jpg"/>
          <p:cNvPicPr>
            <a:picLocks noChangeAspect="1" noChangeArrowheads="1"/>
          </p:cNvPicPr>
          <p:nvPr/>
        </p:nvPicPr>
        <p:blipFill>
          <a:blip r:embed="rId4"/>
          <a:srcRect l="3125" t="12500" b="12500"/>
          <a:stretch>
            <a:fillRect/>
          </a:stretch>
        </p:blipFill>
        <p:spPr bwMode="auto">
          <a:xfrm>
            <a:off x="428596" y="3071810"/>
            <a:ext cx="4419427" cy="27860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14942" y="3071810"/>
            <a:ext cx="372973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В фашистских концлагерях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содержалось более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20 миллионов человек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из 30 стран мира.</a:t>
            </a:r>
          </a:p>
          <a:p>
            <a:pPr algn="ctr"/>
            <a:endParaRPr lang="ru-RU" sz="2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Среди них около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2 миллионов детей…</a:t>
            </a:r>
            <a:endParaRPr lang="ru-RU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2338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апреля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500042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Всемирный день авиации и космонавтики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857496"/>
            <a:ext cx="4714908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Администратор\Рабочий стол\календ\kosm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00372"/>
            <a:ext cx="4144694" cy="2928958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143504" y="3000372"/>
            <a:ext cx="4000496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Times New Roman" pitchFamily="18" charset="0"/>
              </a:rPr>
              <a:t>Тески земного притяженья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Земля должна была разжать,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Великолепного движенья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Она не в силах удержать.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Срок наступил. Победоносно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Сбылась древнейшая мечта: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Полётов человека в космос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Отныне эра начата.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28171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апреля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71546"/>
            <a:ext cx="4687758" cy="27392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205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английской писательницы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Шарлоты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Бронте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(1816 – 1855)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4714884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  <a:latin typeface="Calibri" pitchFamily="34" charset="0"/>
              </a:rPr>
              <a:t>Джейн Эйер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«Городок», «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Шерли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«Учитель», «Эмма Браун»</a:t>
            </a:r>
          </a:p>
        </p:txBody>
      </p:sp>
      <p:pic>
        <p:nvPicPr>
          <p:cNvPr id="17410" name="Picture 2" descr="C:\Documents and Settings\Администратор\Рабочий стол\календарь писатели\WYR_KLMUS_1983_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66"/>
            <a:ext cx="2818825" cy="3571900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28171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 апреля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1429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Всемирный день Земли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2857496"/>
            <a:ext cx="4429156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Администратор\Рабочий стол\календ\jekologicheskaja-dokumentacija.jpg"/>
          <p:cNvPicPr>
            <a:picLocks noChangeAspect="1" noChangeArrowheads="1"/>
          </p:cNvPicPr>
          <p:nvPr/>
        </p:nvPicPr>
        <p:blipFill>
          <a:blip r:embed="rId4" cstate="print"/>
          <a:srcRect l="8489" t="2381" b="2381"/>
          <a:stretch>
            <a:fillRect/>
          </a:stretch>
        </p:blipFill>
        <p:spPr bwMode="auto">
          <a:xfrm>
            <a:off x="7143768" y="1071546"/>
            <a:ext cx="1578779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Администратор\Рабочий стол\календ\s1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000372"/>
            <a:ext cx="4143404" cy="29369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29256" y="3571876"/>
            <a:ext cx="34067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Праздник чистой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Воды, Земли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 Воздуха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36398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февраля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4186146" cy="27392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90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поэта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Мукагали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Макатаева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(1931 – 1976)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714884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</a:rPr>
              <a:t>Менің Отаным</a:t>
            </a:r>
            <a:r>
              <a:rPr lang="ru-RU" sz="2400" b="1" dirty="0" smtClean="0">
                <a:solidFill>
                  <a:schemeClr val="bg1"/>
                </a:solidFill>
              </a:rPr>
              <a:t>», </a:t>
            </a:r>
            <a:r>
              <a:rPr lang="ru-RU" sz="2400" b="1" dirty="0" err="1" smtClean="0">
                <a:solidFill>
                  <a:schemeClr val="bg1"/>
                </a:solidFill>
              </a:rPr>
              <a:t>«Үш бақытым», «Қазақстан», «Аққулар ұйықтағанда»,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«Моцарт. Жан </a:t>
            </a:r>
            <a:r>
              <a:rPr lang="ru-RU" sz="2400" b="1" dirty="0" err="1" smtClean="0">
                <a:solidFill>
                  <a:schemeClr val="bg1"/>
                </a:solidFill>
              </a:rPr>
              <a:t>азасы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Райымбек</a:t>
            </a:r>
            <a:r>
              <a:rPr lang="ru-RU" sz="2400" b="1" dirty="0" smtClean="0">
                <a:solidFill>
                  <a:schemeClr val="bg1"/>
                </a:solidFill>
              </a:rPr>
              <a:t>! </a:t>
            </a:r>
            <a:r>
              <a:rPr lang="ru-RU" sz="2400" b="1" dirty="0" err="1" smtClean="0">
                <a:solidFill>
                  <a:schemeClr val="bg1"/>
                </a:solidFill>
              </a:rPr>
              <a:t>Райымбек</a:t>
            </a:r>
            <a:r>
              <a:rPr lang="ru-RU" sz="2400" b="1" dirty="0" smtClean="0">
                <a:solidFill>
                  <a:schemeClr val="bg1"/>
                </a:solidFill>
              </a:rPr>
              <a:t>!», </a:t>
            </a:r>
            <a:r>
              <a:rPr lang="ru-RU" sz="2400" b="1" dirty="0" err="1" smtClean="0">
                <a:solidFill>
                  <a:schemeClr val="bg1"/>
                </a:solidFill>
              </a:rPr>
              <a:t>«Қазақ жері</a:t>
            </a:r>
            <a:r>
              <a:rPr lang="ru-RU" sz="2400" b="1" dirty="0" smtClean="0">
                <a:solidFill>
                  <a:schemeClr val="bg1"/>
                </a:solidFill>
              </a:rPr>
              <a:t>», «Бетховен»</a:t>
            </a:r>
          </a:p>
        </p:txBody>
      </p:sp>
      <p:pic>
        <p:nvPicPr>
          <p:cNvPr id="10242" name="Picture 2" descr="C:\Documents and Settings\Администратор\Рабочий стол\календарь писатели\макатаев.jpg"/>
          <p:cNvPicPr>
            <a:picLocks noChangeAspect="1" noChangeArrowheads="1"/>
          </p:cNvPicPr>
          <p:nvPr/>
        </p:nvPicPr>
        <p:blipFill>
          <a:blip r:embed="rId2"/>
          <a:srcRect l="5179" r="6785"/>
          <a:stretch>
            <a:fillRect/>
          </a:stretch>
        </p:blipFill>
        <p:spPr bwMode="auto">
          <a:xfrm>
            <a:off x="5429256" y="357166"/>
            <a:ext cx="2867466" cy="364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2338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 апреля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357166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Всемирный день книги и авторского права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2714620"/>
            <a:ext cx="4071966" cy="342902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1" name="Picture 1" descr="C:\Documents and Settings\Администратор\Рабочий стол\слайды\vsemirnyj-den-knig-i-avtorskogo-prava-humoraf-49.jpg"/>
          <p:cNvPicPr>
            <a:picLocks noChangeAspect="1" noChangeArrowheads="1"/>
          </p:cNvPicPr>
          <p:nvPr/>
        </p:nvPicPr>
        <p:blipFill>
          <a:blip r:embed="rId4"/>
          <a:srcRect l="-2501" t="6703" r="55625" b="24859"/>
          <a:stretch>
            <a:fillRect/>
          </a:stretch>
        </p:blipFill>
        <p:spPr bwMode="auto">
          <a:xfrm>
            <a:off x="7643834" y="1357298"/>
            <a:ext cx="1357290" cy="1330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Documents and Settings\Администратор\Рабочий стол\слайды\slide_1-3.jpg"/>
          <p:cNvPicPr>
            <a:picLocks noChangeAspect="1" noChangeArrowheads="1"/>
          </p:cNvPicPr>
          <p:nvPr/>
        </p:nvPicPr>
        <p:blipFill>
          <a:blip r:embed="rId5"/>
          <a:srcRect l="22812" t="27500" r="31250" b="22500"/>
          <a:stretch>
            <a:fillRect/>
          </a:stretch>
        </p:blipFill>
        <p:spPr bwMode="auto">
          <a:xfrm>
            <a:off x="785786" y="2857496"/>
            <a:ext cx="3762997" cy="30718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29256" y="3786190"/>
            <a:ext cx="3322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Вечное чудо –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книги!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6012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</a:t>
            </a:r>
            <a:r>
              <a:rPr lang="kk-KZ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февраля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142984"/>
            <a:ext cx="4381712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125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татарского поэта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Мусы Джалиля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(1896 – 1944)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357694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  <a:latin typeface="Calibri" pitchFamily="34" charset="0"/>
              </a:rPr>
              <a:t>Мы идем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«Товарищи», «Каска», «Четыре цветка», «Азимут»,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«Сестричка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Иншар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«Весна»,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«Прощай, моя умница»,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«Орденоносные миллионы», «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Моабитская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тетрадь»</a:t>
            </a:r>
          </a:p>
        </p:txBody>
      </p:sp>
      <p:pic>
        <p:nvPicPr>
          <p:cNvPr id="11266" name="Picture 2" descr="C:\Documents and Settings\Администратор\Рабочий стол\календарь писатели\джали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04"/>
            <a:ext cx="2652705" cy="3581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6012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 февраля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4381712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190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Николая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Семеновича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Лескова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(1831 – 1895)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500570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  <a:latin typeface="Calibri" pitchFamily="34" charset="0"/>
              </a:rPr>
              <a:t>Очарованный странник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«Леди Макбет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Мценского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уезда», «Тупейный художник», «Левша», «Запечатленный ангел», «Чертогон», «Грабеж», «Человек на часах», «Зверь», «Однодум»</a:t>
            </a:r>
          </a:p>
        </p:txBody>
      </p:sp>
      <p:pic>
        <p:nvPicPr>
          <p:cNvPr id="12290" name="Picture 2" descr="C:\Documents and Settings\Администратор\Рабочий стол\календарь писатели\леско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8604"/>
            <a:ext cx="2743186" cy="3525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6012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 февраля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4381712" cy="27392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115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детской поэтессы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Агнии Львовны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Барто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(1906 – 1981)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357694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«Первоклассница», «Мы с Тамарой», «Помощница», «Веревочка», «Медвежонок-невежа», «Фонарик», «Снегирь», «Первый урок», «Чудеса», «Первый урок»</a:t>
            </a:r>
          </a:p>
        </p:txBody>
      </p:sp>
      <p:pic>
        <p:nvPicPr>
          <p:cNvPr id="13314" name="Picture 2" descr="C:\Documents and Settings\Администратор\Рабочий стол\календарь писатели\hello_html_m72bfed83.jpg"/>
          <p:cNvPicPr>
            <a:picLocks noChangeAspect="1" noChangeArrowheads="1"/>
          </p:cNvPicPr>
          <p:nvPr/>
        </p:nvPicPr>
        <p:blipFill>
          <a:blip r:embed="rId2"/>
          <a:srcRect l="6149" r="4637" b="9111"/>
          <a:stretch>
            <a:fillRect/>
          </a:stretch>
        </p:blipFill>
        <p:spPr bwMode="auto">
          <a:xfrm>
            <a:off x="5572132" y="500042"/>
            <a:ext cx="2858029" cy="3554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февраля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357166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Международный день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родного языка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2500306"/>
            <a:ext cx="3786214" cy="364333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\Рабочий стол\календ\center-for-global-dialogue-and-cooperation-85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176" y="2573530"/>
            <a:ext cx="3588386" cy="3498676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143504" y="2786058"/>
            <a:ext cx="3786214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Узнай родной язык,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В нём сила и свобода.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Узнай родной язык,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В нём государства гордость.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Родной язык – в нём честь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И совесть человека.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Учи чужую речь,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Свою цени навеки!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6012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 февраля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142984"/>
            <a:ext cx="4381712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150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украинской поэтессы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Леси Украинки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(1871 – 1913)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357694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«Прощай, Волынь!..», «Краса Украины, Подолье!..», «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Черешенки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«Ландыш», «Ревет гроза гремучая…», «Надежда», «Природе», «Фантазия! Ты чарами полна…», «Песня», «Вечерний час»</a:t>
            </a:r>
          </a:p>
        </p:txBody>
      </p:sp>
      <p:pic>
        <p:nvPicPr>
          <p:cNvPr id="14338" name="Picture 2" descr="C:\Documents and Settings\Администратор\Рабочий стол\календарь писатели\укра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0042"/>
            <a:ext cx="2534322" cy="3548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6012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 февраля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00108"/>
            <a:ext cx="4694427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175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поэта-импровизатора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Жамбыла Жабаева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(1846 – 1945)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357694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«Доля бедняка», «Песня гневного сердца», «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Утеген-батыр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«На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джайляу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«Песня о Пушкине», «Алатау», «Песня о братстве народов», «Песня о кумысе», «Песня о счастье», «Богатство земли»</a:t>
            </a:r>
          </a:p>
        </p:txBody>
      </p:sp>
      <p:pic>
        <p:nvPicPr>
          <p:cNvPr id="15362" name="Picture 2" descr="C:\Documents and Settings\Администратор\Рабочий стол\календарь писатели\zhamby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66"/>
            <a:ext cx="2831834" cy="3500462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177965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марта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14290"/>
            <a:ext cx="5500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Всемирный день писателя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857496"/>
            <a:ext cx="4714908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Администратор\Рабочий стол\календ\408120_original.jpg"/>
          <p:cNvPicPr>
            <a:picLocks noChangeAspect="1" noChangeArrowheads="1"/>
          </p:cNvPicPr>
          <p:nvPr/>
        </p:nvPicPr>
        <p:blipFill>
          <a:blip r:embed="rId4"/>
          <a:srcRect l="3906" t="18750" r="3125" b="4166"/>
          <a:stretch>
            <a:fillRect/>
          </a:stretch>
        </p:blipFill>
        <p:spPr bwMode="auto">
          <a:xfrm>
            <a:off x="420875" y="3071810"/>
            <a:ext cx="4480321" cy="2786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14942" y="2500306"/>
            <a:ext cx="371794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В день писателей – сегодня,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Труженикам всем пера,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Пожелаем вдохновенья,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Чтобы муза к вам пришла.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В доме вашем поселилась,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Строчки на ухо шептала,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И идеями делилась,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И к другому не сбежала!</a:t>
            </a:r>
            <a:endParaRPr lang="ru-RU" sz="2200" b="1" i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4643446"/>
            <a:ext cx="3431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 3 марта 1986 года</a:t>
            </a:r>
          </a:p>
          <a:p>
            <a:pPr algn="ctr"/>
            <a:r>
              <a:rPr lang="ru-RU" sz="2400" b="1" dirty="0" smtClean="0"/>
              <a:t>эта дата стала памятной</a:t>
            </a:r>
          </a:p>
          <a:p>
            <a:pPr algn="ctr"/>
            <a:r>
              <a:rPr lang="ru-RU" sz="2400" b="1" dirty="0" smtClean="0"/>
              <a:t>для писателей со всего</a:t>
            </a:r>
          </a:p>
          <a:p>
            <a:pPr algn="ctr"/>
            <a:r>
              <a:rPr lang="ru-RU" sz="2400" b="1" dirty="0" smtClean="0"/>
              <a:t>мира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2709</TotalTime>
  <Words>830</Words>
  <Application>Microsoft Office PowerPoint</Application>
  <PresentationFormat>Экран (4:3)</PresentationFormat>
  <Paragraphs>172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2010</dc:creator>
  <cp:lastModifiedBy>XP GAME 2010</cp:lastModifiedBy>
  <cp:revision>217</cp:revision>
  <dcterms:created xsi:type="dcterms:W3CDTF">2019-08-16T09:25:32Z</dcterms:created>
  <dcterms:modified xsi:type="dcterms:W3CDTF">2021-02-05T08:54:05Z</dcterms:modified>
</cp:coreProperties>
</file>