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58" r:id="rId10"/>
    <p:sldId id="273" r:id="rId11"/>
    <p:sldId id="266" r:id="rId12"/>
    <p:sldId id="267" r:id="rId13"/>
    <p:sldId id="269" r:id="rId14"/>
    <p:sldId id="271" r:id="rId15"/>
    <p:sldId id="270" r:id="rId16"/>
    <p:sldId id="272" r:id="rId17"/>
    <p:sldId id="279" r:id="rId18"/>
    <p:sldId id="280" r:id="rId19"/>
    <p:sldId id="281" r:id="rId20"/>
    <p:sldId id="282" r:id="rId21"/>
    <p:sldId id="276" r:id="rId22"/>
    <p:sldId id="277" r:id="rId23"/>
    <p:sldId id="278" r:id="rId24"/>
    <p:sldId id="268" r:id="rId25"/>
    <p:sldId id="257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B55E-C741-4959-A68D-FE61EA5E30E7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5095-DA8D-4829-A3A3-FA35125470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://s41.radikal.ru/i091/1010/14/4b279d4d2b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6150" name="Picture 6" descr="http://tarih-begalinka.kz/files/00002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210647" cy="2088232"/>
          </a:xfrm>
          <a:prstGeom prst="rect">
            <a:avLst/>
          </a:prstGeom>
          <a:noFill/>
        </p:spPr>
      </p:pic>
      <p:pic>
        <p:nvPicPr>
          <p:cNvPr id="6152" name="Picture 8" descr="http://img-fotki.yandex.ru/get/9/msm2206-msm.15c/0_4236b_3fba09d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733256"/>
            <a:ext cx="6552728" cy="80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easontravel.kz/images/phocagallery/dostoprimechatelnosti-uko/saur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shymtour.greengo.kz/assets/thumbnails/27/278b67e3b2a958c7dbbcbf70e65a3b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24250" cy="4762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 descr="http://silkwaytravel.kz/wp-content/uploads/2015/11/say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312" y="3717032"/>
            <a:ext cx="6192688" cy="2960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2" name="Picture 6" descr="http://otyrar.kz/wp-content/uploads/2016/04/12523946_218753758495414_7256107328967967448_n-350x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7734" y="188640"/>
            <a:ext cx="5836266" cy="32849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4" name="Picture 8" descr="http://img-fotki.yandex.ru/get/9763/50083820.34e/0_e8ade_629483d3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096344" cy="23222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unna.kz/upload/images/44675719ed2ef6b1e6cf5e04dd5bf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521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farsah.kz/img/fotos/7/big/b_1164645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guide.kz/img/road01/ch8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188640"/>
            <a:ext cx="221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Туркестан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kz.all.biz/img/kz/service_catalog/1438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8" y="404664"/>
            <a:ext cx="9145658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g-fotki.yandex.ru/get/9223/135770356.4c/0_b688a_dfb6f2b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mg-fotki.yandex.ru/get/4126/97833783.14f/0_98922_610013de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650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mg-fotki.yandex.ru/get/6701/97833783.14f/0_98921_6ed4563c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913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maarip.org/tr/wp-content/uploads/2013/11/1454562_479574438825026_11558876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87" y="548680"/>
            <a:ext cx="9160487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istorija/Srednevekovye-goroda-Kazakhstana/0003-003-Srednevekovye-goroda-kazakhst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etoretro.ru/data/media/4745/1438962436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79409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andcvet.narod.ru/UO/02/02/max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718"/>
            <a:ext cx="9144000" cy="6250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mg-fotki.yandex.ru/get/5636/97833783.1a9/0_9d2f5_6bb873d9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980728"/>
            <a:ext cx="9145016" cy="4729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lcweb2.loc.gov/service/pnp/ppmsca/12100/1219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25" y="0"/>
            <a:ext cx="75919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upload.wikimedia.org/wikipedia/commons/8/80/Herat_18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4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e-history.kz/media/upload/72/2013/08/17/df7451af8a21ebcc374e2d759e8497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404664"/>
            <a:ext cx="9145016" cy="5687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antika.kz/d/100867/d/turke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467" y="404664"/>
            <a:ext cx="9200467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35.photobucket.com/albums/d169/-aaabbb-/Vereschagin_Torzhestvuy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Отрар.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dev-ulab.at.ua/_ph/139/310258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0" y="764704"/>
            <a:ext cx="912365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ouhuauv.com/pics/57d24e58e5a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16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kazakhistory.ru/images/post22bi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5781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gotur.kz/images/profiles/blogs_galleris/123/4ab4b6df96c060fa741e97b50eafb07c_566_145579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8737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tr-kazakhstan.kz/wp-includes/2015/08/hurlu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http://www.esosedi.ru/fiber/59354/fit/900x600/gorodische_otr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965967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4" name="Picture 6" descr="http://uchebana5.ru/images/1397/2792668/m71449d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961" y="4769768"/>
            <a:ext cx="490803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Арыстан-баба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7.asset.yvimg.kz/userimages/gaziz_sadykov/16vK83eqAw9WTrVkPYv4s4kjxK7K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7321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altyn-orda.kz/uploads/foto-2-1024%D1%85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816"/>
            <a:ext cx="9053579" cy="6790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32656"/>
            <a:ext cx="2542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Испиджаб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</Words>
  <Application>Microsoft Office PowerPoint</Application>
  <PresentationFormat>Экран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Отрар.</vt:lpstr>
      <vt:lpstr>Слайд 4</vt:lpstr>
      <vt:lpstr>Слайд 5</vt:lpstr>
      <vt:lpstr>Слайд 6</vt:lpstr>
      <vt:lpstr>Слайд 7</vt:lpstr>
      <vt:lpstr>Арыстан-баба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</cp:revision>
  <dcterms:created xsi:type="dcterms:W3CDTF">2016-10-12T14:32:41Z</dcterms:created>
  <dcterms:modified xsi:type="dcterms:W3CDTF">2016-10-12T16:44:07Z</dcterms:modified>
</cp:coreProperties>
</file>